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050"/>
    <a:srgbClr val="C7DF35"/>
    <a:srgbClr val="18FC5F"/>
    <a:srgbClr val="29D9EB"/>
    <a:srgbClr val="B6FE6E"/>
    <a:srgbClr val="8AFD17"/>
    <a:srgbClr val="BB7105"/>
    <a:srgbClr val="CB05B3"/>
    <a:srgbClr val="7A866A"/>
    <a:srgbClr val="688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64" autoAdjust="0"/>
    <p:restoredTop sz="96141" autoAdjust="0"/>
  </p:normalViewPr>
  <p:slideViewPr>
    <p:cSldViewPr snapToGrid="0">
      <p:cViewPr varScale="1">
        <p:scale>
          <a:sx n="127" d="100"/>
          <a:sy n="127" d="100"/>
        </p:scale>
        <p:origin x="30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D402F-6CAB-4AEA-8BD4-068FD82C4F22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FD0E9-AF18-4B2A-9DDE-00253FB0DC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490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FD0E9-AF18-4B2A-9DDE-00253FB0DCC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471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B1A0B-913A-A3DD-4CA6-8EEBC4536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0800836-F4D0-1457-7C3C-5EDACA4D6F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D122BEC-DAC8-E963-3D94-43D2F04056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D08D6C-C0B1-B7E0-1E75-3197529D3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FD0E9-AF18-4B2A-9DDE-00253FB0DCC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1380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9AADB4-A13A-C228-114A-3FA76D6B3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D87A1F7-3B54-C6ED-8F88-94379ABA5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49807B-D423-0F7C-3F66-CD906A1D6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C21592-6E8F-D66B-2523-5E38D7EDF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A098B6-8A37-28DF-1FDC-F3FF94362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121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FCC4CC-767B-4B7F-95AE-1ABDDB2CD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E3ADE7F-D0E0-AC5E-FED2-DA87F74E5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B7A248-CEE5-8C50-FC47-6914AE963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BDE6FB-1517-3268-10B6-9608A21D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862F63-DCF7-5F65-C9DD-55B93A753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34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AC365AD-F481-B288-1A13-0AF2ACE00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EA85C9F-8B3D-CC60-6117-085DF47F0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296B11-D4CF-157C-C6C0-E786AE70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8CE8CD-65E2-665F-FA06-18BDED274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D0FCC7-55CA-A68E-B078-8A0938CE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123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04A969-97C4-BB22-6ECC-5B55EFFF0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BA696D-B967-ECB4-6DCB-3E0B91496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A270B1-AE40-D34A-26A8-B85BB204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2122A2-4DE9-FD07-C6E8-6B543A5B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17768C-53CE-CFD8-D1B4-8B30549F9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23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573BD-7919-1345-F3CC-1C928AF3B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A30B70-E90E-7623-EC26-F8BDCFC56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FF7909-964A-6041-F06D-07B2EB10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3A8CBB-75BD-C333-B4EE-899E023D2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97CDE3-8423-FF91-D84D-011B7D50C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327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86578-D4A6-E425-C65B-33164526B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A2B9BD-CFCA-0B3F-8AE8-FFEF8E81B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0DA4587-8119-8EF7-F82B-F467ECB98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3426159-8D78-641E-88EE-1B0B7760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5039CF5-BA8D-2FCA-B058-88882C94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401C16-41C4-0EF7-DC88-52867231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16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856299-0005-3146-CB63-B2101DA8C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C563A5-DEEF-5257-E6CD-937DB4BB8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F8A2D5-AFDC-4A78-609F-D65FD832A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74DB41C-347C-0781-6C16-1B23A2A9F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EFE63A8-9F2F-940B-10CC-6CB7BB2D21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EE39831-FBE6-D796-AFE4-98D7D6792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DB662CD-8FE6-111D-F3B1-C96E35F1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E38198-F375-21F5-AF7C-1E0863DA5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623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7E0001-666B-4AE9-A3A1-7407E9E1D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A20A4B0-12FA-859A-3145-6271F90B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B7BE67-4D0A-9F0C-1268-2D681305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3AFF2D-E9C3-B7D1-CF6E-33E81D96C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008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E2E641-9888-7021-E845-A02B12F4F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218BD6-5BA7-6F96-C739-3D4D233F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B147498-1521-FD0C-9BF5-DDA4A6083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86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A1C66-99D2-33F0-8EFE-391AC2CE6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7C3CB7-9F08-1882-4BA7-9B8C7BAEC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A2F6C2-03F1-D9FE-D995-0CFEB1EB2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2553A8-AB2E-1542-7EF0-F3B4650C3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4F4872-5997-AC02-B0FB-72AB130DC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2F4C7D-1A9E-342A-0036-0D70EF12F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59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0A1F1E-F12A-D864-BE3E-01692CC51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11142D9-CD47-9F5D-B325-7B2C894D6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ECE0C2-39D6-451B-2F29-42EBAE347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36167B6-4B34-8434-644F-445D47913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8C47F6-F074-434D-9276-E2F851443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BF642AB-755D-1EBA-7EC5-C5C0FD4BC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1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0553F29-8336-8D9B-B18A-C3E011500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DF3D7CA-6439-530D-4FD3-AD548A6E6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69505D-BE4E-32A4-799C-F00656FDB1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ACE8E-6541-40C3-B9E7-FA1D85D5312F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8B39A7-F87E-13E6-4E78-CF583351BB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85F8AD-495D-551C-DE63-F0B550ECF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5A74B-D979-4A75-8B44-9C519BEEE0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117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3E9173EF-E0D4-36B3-6515-BFCFB2878486}"/>
              </a:ext>
            </a:extLst>
          </p:cNvPr>
          <p:cNvSpPr/>
          <p:nvPr/>
        </p:nvSpPr>
        <p:spPr>
          <a:xfrm rot="2700000">
            <a:off x="8913995" y="3200463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998E7ED-0C1A-EA9E-52CD-971DA4CC4804}"/>
              </a:ext>
            </a:extLst>
          </p:cNvPr>
          <p:cNvSpPr/>
          <p:nvPr/>
        </p:nvSpPr>
        <p:spPr>
          <a:xfrm rot="2700000">
            <a:off x="9113083" y="3401608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4430055-79E3-B3FD-47A1-45BC29EB04AB}"/>
              </a:ext>
            </a:extLst>
          </p:cNvPr>
          <p:cNvSpPr/>
          <p:nvPr/>
        </p:nvSpPr>
        <p:spPr>
          <a:xfrm rot="2700000">
            <a:off x="9309544" y="3596315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41D60F9-250F-A40E-72BA-200C61412E73}"/>
              </a:ext>
            </a:extLst>
          </p:cNvPr>
          <p:cNvSpPr/>
          <p:nvPr/>
        </p:nvSpPr>
        <p:spPr>
          <a:xfrm rot="2700000">
            <a:off x="9503642" y="379246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27F24B86-404C-85C0-6191-7D6816398F4D}"/>
              </a:ext>
            </a:extLst>
          </p:cNvPr>
          <p:cNvSpPr/>
          <p:nvPr/>
        </p:nvSpPr>
        <p:spPr>
          <a:xfrm rot="2700000">
            <a:off x="9695112" y="398428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55B9EF86-A429-5605-2B44-D56945E9D92F}"/>
              </a:ext>
            </a:extLst>
          </p:cNvPr>
          <p:cNvSpPr/>
          <p:nvPr/>
        </p:nvSpPr>
        <p:spPr>
          <a:xfrm rot="2700000">
            <a:off x="9894202" y="4179920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07E5FCF1-40A1-1888-0A24-A8B87F55C548}"/>
              </a:ext>
            </a:extLst>
          </p:cNvPr>
          <p:cNvSpPr/>
          <p:nvPr/>
        </p:nvSpPr>
        <p:spPr>
          <a:xfrm rot="2700000">
            <a:off x="10093293" y="4383911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6F3BE55-387E-EB17-DE87-5F5DF00CC525}"/>
              </a:ext>
            </a:extLst>
          </p:cNvPr>
          <p:cNvSpPr txBox="1"/>
          <p:nvPr/>
        </p:nvSpPr>
        <p:spPr>
          <a:xfrm>
            <a:off x="10268757" y="4492234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9436580E-7676-862D-622B-AB292ED761D6}"/>
              </a:ext>
            </a:extLst>
          </p:cNvPr>
          <p:cNvSpPr txBox="1"/>
          <p:nvPr/>
        </p:nvSpPr>
        <p:spPr>
          <a:xfrm>
            <a:off x="9690706" y="376453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Geradstetten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E040EDD-FEB9-1D1C-5434-89A8AA1D6D52}"/>
              </a:ext>
            </a:extLst>
          </p:cNvPr>
          <p:cNvSpPr txBox="1"/>
          <p:nvPr/>
        </p:nvSpPr>
        <p:spPr>
          <a:xfrm>
            <a:off x="9899937" y="3957321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900" spc="-5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Winterbach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BB996086-4283-2A7D-345C-EF026FC1AD1E}"/>
              </a:ext>
            </a:extLst>
          </p:cNvPr>
          <p:cNvSpPr txBox="1"/>
          <p:nvPr/>
        </p:nvSpPr>
        <p:spPr>
          <a:xfrm>
            <a:off x="10084120" y="414845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Weiler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7C61A19-C639-8AE1-63BD-2A5C17007027}"/>
              </a:ext>
            </a:extLst>
          </p:cNvPr>
          <p:cNvSpPr txBox="1"/>
          <p:nvPr/>
        </p:nvSpPr>
        <p:spPr>
          <a:xfrm>
            <a:off x="9506939" y="357356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Grunbach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F8CA6CB-C9DF-1136-D442-B60BD616E7AB}"/>
              </a:ext>
            </a:extLst>
          </p:cNvPr>
          <p:cNvSpPr txBox="1"/>
          <p:nvPr/>
        </p:nvSpPr>
        <p:spPr>
          <a:xfrm>
            <a:off x="9328225" y="3382094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900" spc="-3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Beutelsbach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17A784D-585C-4181-00F1-192E4D613DA5}"/>
              </a:ext>
            </a:extLst>
          </p:cNvPr>
          <p:cNvSpPr txBox="1"/>
          <p:nvPr/>
        </p:nvSpPr>
        <p:spPr>
          <a:xfrm>
            <a:off x="9127338" y="318762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50" spc="30" dirty="0">
                <a:latin typeface="Arial Narrow" panose="020B0606020202030204" pitchFamily="34" charset="0"/>
                <a:cs typeface="Arial" panose="020B0604020202020204" pitchFamily="34" charset="0"/>
              </a:rPr>
              <a:t>Endersbach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B00A0EC2-2C0A-6A4A-9BE4-C0FC86ABED4F}"/>
              </a:ext>
            </a:extLst>
          </p:cNvPr>
          <p:cNvSpPr txBox="1"/>
          <p:nvPr/>
        </p:nvSpPr>
        <p:spPr>
          <a:xfrm>
            <a:off x="10475961" y="4497425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Schorndorf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0BE1A539-4DB9-A003-AAB9-F332D79C0517}"/>
              </a:ext>
            </a:extLst>
          </p:cNvPr>
          <p:cNvSpPr/>
          <p:nvPr/>
        </p:nvSpPr>
        <p:spPr>
          <a:xfrm rot="2700000">
            <a:off x="8718814" y="3005081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5942E62-5227-4480-26C2-5AC79A50D3FE}"/>
              </a:ext>
            </a:extLst>
          </p:cNvPr>
          <p:cNvSpPr/>
          <p:nvPr/>
        </p:nvSpPr>
        <p:spPr>
          <a:xfrm rot="2700000">
            <a:off x="8525032" y="2801605"/>
            <a:ext cx="22910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54C69C5-1867-25DF-D1C8-5444216D41AF}"/>
              </a:ext>
            </a:extLst>
          </p:cNvPr>
          <p:cNvSpPr/>
          <p:nvPr/>
        </p:nvSpPr>
        <p:spPr>
          <a:xfrm>
            <a:off x="8525587" y="2729251"/>
            <a:ext cx="53093" cy="5191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7EE53D74-8C56-4BA2-AEBF-7ABA4B61E9EB}"/>
              </a:ext>
            </a:extLst>
          </p:cNvPr>
          <p:cNvSpPr/>
          <p:nvPr/>
        </p:nvSpPr>
        <p:spPr>
          <a:xfrm>
            <a:off x="8203541" y="2729251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7B733290-D177-31F8-D7C3-A55A2402E798}"/>
              </a:ext>
            </a:extLst>
          </p:cNvPr>
          <p:cNvSpPr/>
          <p:nvPr/>
        </p:nvSpPr>
        <p:spPr>
          <a:xfrm>
            <a:off x="8203541" y="2655718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C9F95B83-38F5-910A-1E96-FF02217B5558}"/>
              </a:ext>
            </a:extLst>
          </p:cNvPr>
          <p:cNvSpPr/>
          <p:nvPr/>
        </p:nvSpPr>
        <p:spPr>
          <a:xfrm>
            <a:off x="7881495" y="2730710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192F439-8B8B-5632-8AE0-42257560287F}"/>
              </a:ext>
            </a:extLst>
          </p:cNvPr>
          <p:cNvSpPr/>
          <p:nvPr/>
        </p:nvSpPr>
        <p:spPr>
          <a:xfrm>
            <a:off x="7881495" y="2657177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680A13D-1EEB-420E-82D4-4BE6A57F10B5}"/>
              </a:ext>
            </a:extLst>
          </p:cNvPr>
          <p:cNvSpPr/>
          <p:nvPr/>
        </p:nvSpPr>
        <p:spPr>
          <a:xfrm>
            <a:off x="7559449" y="2729251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C6397944-C314-70B4-045C-A792093C57B5}"/>
              </a:ext>
            </a:extLst>
          </p:cNvPr>
          <p:cNvSpPr/>
          <p:nvPr/>
        </p:nvSpPr>
        <p:spPr>
          <a:xfrm>
            <a:off x="7559449" y="2655718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F6F402D1-5ACE-EA16-B96E-4BB0EF5FD3A5}"/>
              </a:ext>
            </a:extLst>
          </p:cNvPr>
          <p:cNvSpPr/>
          <p:nvPr/>
        </p:nvSpPr>
        <p:spPr>
          <a:xfrm>
            <a:off x="6386399" y="2725233"/>
            <a:ext cx="288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D5ADCB28-4B1F-B0B8-D129-3131617996D2}"/>
              </a:ext>
            </a:extLst>
          </p:cNvPr>
          <p:cNvSpPr/>
          <p:nvPr/>
        </p:nvSpPr>
        <p:spPr>
          <a:xfrm>
            <a:off x="6708750" y="2799350"/>
            <a:ext cx="7004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85B8CB1D-356E-B10A-7EBC-579481F75793}"/>
              </a:ext>
            </a:extLst>
          </p:cNvPr>
          <p:cNvSpPr txBox="1"/>
          <p:nvPr/>
        </p:nvSpPr>
        <p:spPr>
          <a:xfrm>
            <a:off x="8925291" y="2994494"/>
            <a:ext cx="1040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Stetten Beinstein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C4C1C231-CDA3-B559-72FE-381DB7B6DA4F}"/>
              </a:ext>
            </a:extLst>
          </p:cNvPr>
          <p:cNvSpPr txBox="1"/>
          <p:nvPr/>
        </p:nvSpPr>
        <p:spPr>
          <a:xfrm>
            <a:off x="8760033" y="2801089"/>
            <a:ext cx="1040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Rommelshausen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7B850274-7224-61D2-2F4B-447B8CBF644F}"/>
              </a:ext>
            </a:extLst>
          </p:cNvPr>
          <p:cNvSpPr txBox="1"/>
          <p:nvPr/>
        </p:nvSpPr>
        <p:spPr>
          <a:xfrm>
            <a:off x="8562718" y="2604290"/>
            <a:ext cx="1040920" cy="226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50" spc="30" dirty="0">
                <a:latin typeface="Arial Narrow" panose="020B0606020202030204" pitchFamily="34" charset="0"/>
                <a:cs typeface="Arial" panose="020B0604020202020204" pitchFamily="34" charset="0"/>
              </a:rPr>
              <a:t>Waiblingen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3B8E9D21-FF62-C673-BC68-D12EC3C20807}"/>
              </a:ext>
            </a:extLst>
          </p:cNvPr>
          <p:cNvSpPr txBox="1"/>
          <p:nvPr/>
        </p:nvSpPr>
        <p:spPr>
          <a:xfrm>
            <a:off x="8748561" y="2411925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Neustadt-Hohenacker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9704FAFD-79E1-FDE3-1B97-9179ECD51556}"/>
              </a:ext>
            </a:extLst>
          </p:cNvPr>
          <p:cNvSpPr txBox="1"/>
          <p:nvPr/>
        </p:nvSpPr>
        <p:spPr>
          <a:xfrm>
            <a:off x="8933903" y="2216830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Schwaikheim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D63263E2-FCFF-FC55-B613-338B29D1DA25}"/>
              </a:ext>
            </a:extLst>
          </p:cNvPr>
          <p:cNvSpPr txBox="1"/>
          <p:nvPr/>
        </p:nvSpPr>
        <p:spPr>
          <a:xfrm>
            <a:off x="9145898" y="2021092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4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Winnenden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39CBCF33-6D11-7ADC-C3F7-76511029A652}"/>
              </a:ext>
            </a:extLst>
          </p:cNvPr>
          <p:cNvSpPr txBox="1"/>
          <p:nvPr/>
        </p:nvSpPr>
        <p:spPr>
          <a:xfrm>
            <a:off x="9337750" y="1829404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Nellmersbach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BC02E49D-483E-AC05-EBB1-8D94DF770D0E}"/>
              </a:ext>
            </a:extLst>
          </p:cNvPr>
          <p:cNvSpPr txBox="1"/>
          <p:nvPr/>
        </p:nvSpPr>
        <p:spPr>
          <a:xfrm>
            <a:off x="9529999" y="1633585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50" spc="30" dirty="0">
                <a:latin typeface="Arial Narrow" panose="020B0606020202030204" pitchFamily="34" charset="0"/>
                <a:cs typeface="Arial" panose="020B0604020202020204" pitchFamily="34" charset="0"/>
              </a:rPr>
              <a:t>Maubach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1D6B4C56-ECFF-1D78-A512-0A02C88AF8AC}"/>
              </a:ext>
            </a:extLst>
          </p:cNvPr>
          <p:cNvSpPr txBox="1"/>
          <p:nvPr/>
        </p:nvSpPr>
        <p:spPr>
          <a:xfrm>
            <a:off x="9723131" y="1295496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S3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6EB98702-B4AD-7531-3BF3-094264DCB7D4}"/>
              </a:ext>
            </a:extLst>
          </p:cNvPr>
          <p:cNvSpPr txBox="1"/>
          <p:nvPr/>
        </p:nvSpPr>
        <p:spPr>
          <a:xfrm>
            <a:off x="9998360" y="1292822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S4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835B2CBF-13FB-AE7B-EA74-406C523A3573}"/>
              </a:ext>
            </a:extLst>
          </p:cNvPr>
          <p:cNvSpPr/>
          <p:nvPr/>
        </p:nvSpPr>
        <p:spPr>
          <a:xfrm rot="18900000">
            <a:off x="8739548" y="2362658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D83091CD-9AEF-85A3-4A01-2CBAB7E2361D}"/>
              </a:ext>
            </a:extLst>
          </p:cNvPr>
          <p:cNvSpPr/>
          <p:nvPr/>
        </p:nvSpPr>
        <p:spPr>
          <a:xfrm rot="18900000">
            <a:off x="8938210" y="2165043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F39CD59D-8E26-D36B-8040-FC80E1163077}"/>
              </a:ext>
            </a:extLst>
          </p:cNvPr>
          <p:cNvSpPr/>
          <p:nvPr/>
        </p:nvSpPr>
        <p:spPr>
          <a:xfrm rot="18900000">
            <a:off x="9132182" y="1969117"/>
            <a:ext cx="252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87D7ABD0-D9DB-7A62-B90E-8AC245D3D87C}"/>
              </a:ext>
            </a:extLst>
          </p:cNvPr>
          <p:cNvSpPr/>
          <p:nvPr/>
        </p:nvSpPr>
        <p:spPr>
          <a:xfrm rot="18900000">
            <a:off x="9326492" y="1776140"/>
            <a:ext cx="252000" cy="457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487DD825-F487-EA86-BCFD-D86E04008DE1}"/>
              </a:ext>
            </a:extLst>
          </p:cNvPr>
          <p:cNvSpPr/>
          <p:nvPr/>
        </p:nvSpPr>
        <p:spPr>
          <a:xfrm rot="18900000">
            <a:off x="9520063" y="1580644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13FBD35E-A7E4-7843-9C0F-1452D95B1F35}"/>
              </a:ext>
            </a:extLst>
          </p:cNvPr>
          <p:cNvSpPr/>
          <p:nvPr/>
        </p:nvSpPr>
        <p:spPr>
          <a:xfrm rot="18900000">
            <a:off x="8523362" y="2567250"/>
            <a:ext cx="27565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447DE28D-AD32-710C-440D-1063A834583E}"/>
              </a:ext>
            </a:extLst>
          </p:cNvPr>
          <p:cNvSpPr/>
          <p:nvPr/>
        </p:nvSpPr>
        <p:spPr>
          <a:xfrm rot="18900000">
            <a:off x="9324500" y="1774759"/>
            <a:ext cx="252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2A7ABB13-2199-E8D6-19F8-9CBC9B73D9EE}"/>
              </a:ext>
            </a:extLst>
          </p:cNvPr>
          <p:cNvSpPr/>
          <p:nvPr/>
        </p:nvSpPr>
        <p:spPr>
          <a:xfrm>
            <a:off x="8525587" y="2658825"/>
            <a:ext cx="5309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562C0F70-E177-5DF0-DEBC-AFD50E05A1E3}"/>
              </a:ext>
            </a:extLst>
          </p:cNvPr>
          <p:cNvSpPr txBox="1"/>
          <p:nvPr/>
        </p:nvSpPr>
        <p:spPr>
          <a:xfrm>
            <a:off x="7959262" y="2757953"/>
            <a:ext cx="576063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Fellbach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8126914F-0CCA-FCF0-D6CD-E576C1AF5C67}"/>
              </a:ext>
            </a:extLst>
          </p:cNvPr>
          <p:cNvSpPr txBox="1"/>
          <p:nvPr/>
        </p:nvSpPr>
        <p:spPr>
          <a:xfrm>
            <a:off x="7780500" y="2380311"/>
            <a:ext cx="60441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Sommer-</a:t>
            </a:r>
          </a:p>
          <a:p>
            <a:pPr>
              <a:lnSpc>
                <a:spcPts val="900"/>
              </a:lnSpc>
            </a:pPr>
            <a:r>
              <a:rPr lang="de-DE" sz="850" spc="-40" dirty="0">
                <a:latin typeface="Arial Narrow" panose="020B0606020202030204" pitchFamily="34" charset="0"/>
              </a:rPr>
              <a:t>rain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F9EC6841-2E98-4307-8FCB-DA78194F6320}"/>
              </a:ext>
            </a:extLst>
          </p:cNvPr>
          <p:cNvSpPr txBox="1"/>
          <p:nvPr/>
        </p:nvSpPr>
        <p:spPr>
          <a:xfrm>
            <a:off x="6977856" y="2381030"/>
            <a:ext cx="6967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Nürnberger</a:t>
            </a:r>
          </a:p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Str.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3651D724-4911-6FBE-38EA-0ECC6F5E8473}"/>
              </a:ext>
            </a:extLst>
          </p:cNvPr>
          <p:cNvSpPr/>
          <p:nvPr/>
        </p:nvSpPr>
        <p:spPr>
          <a:xfrm rot="2700000">
            <a:off x="7003882" y="313794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66610109-5BA0-7D4F-AB70-76AC5CC99468}"/>
              </a:ext>
            </a:extLst>
          </p:cNvPr>
          <p:cNvSpPr/>
          <p:nvPr/>
        </p:nvSpPr>
        <p:spPr>
          <a:xfrm rot="2700000">
            <a:off x="7176550" y="331384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Rechteck 63">
            <a:extLst>
              <a:ext uri="{FF2B5EF4-FFF2-40B4-BE49-F238E27FC236}">
                <a16:creationId xmlns:a16="http://schemas.microsoft.com/office/drawing/2014/main" id="{3A82A7F8-19D0-7D73-9AB9-507CC1BD5040}"/>
              </a:ext>
            </a:extLst>
          </p:cNvPr>
          <p:cNvSpPr/>
          <p:nvPr/>
        </p:nvSpPr>
        <p:spPr>
          <a:xfrm rot="2700000">
            <a:off x="7353070" y="348813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5CE2C591-7692-1A26-3A4E-2F04D007F211}"/>
              </a:ext>
            </a:extLst>
          </p:cNvPr>
          <p:cNvSpPr/>
          <p:nvPr/>
        </p:nvSpPr>
        <p:spPr>
          <a:xfrm rot="2700000">
            <a:off x="7525994" y="365901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89D80F08-C283-D7F3-D362-D0BAD3657FD4}"/>
              </a:ext>
            </a:extLst>
          </p:cNvPr>
          <p:cNvSpPr/>
          <p:nvPr/>
        </p:nvSpPr>
        <p:spPr>
          <a:xfrm rot="2700000">
            <a:off x="7698651" y="383305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F88A9FAB-20C2-270D-E13F-FBDF20BD6CC8}"/>
              </a:ext>
            </a:extLst>
          </p:cNvPr>
          <p:cNvSpPr/>
          <p:nvPr/>
        </p:nvSpPr>
        <p:spPr>
          <a:xfrm rot="2700000">
            <a:off x="7871360" y="400372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C084D22B-6D28-F416-5BCF-C37E550C3C7D}"/>
              </a:ext>
            </a:extLst>
          </p:cNvPr>
          <p:cNvSpPr/>
          <p:nvPr/>
        </p:nvSpPr>
        <p:spPr>
          <a:xfrm rot="2700000">
            <a:off x="8041986" y="417646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6D716222-BFB5-A8A6-034B-C4BC2EC6D6AA}"/>
              </a:ext>
            </a:extLst>
          </p:cNvPr>
          <p:cNvSpPr/>
          <p:nvPr/>
        </p:nvSpPr>
        <p:spPr>
          <a:xfrm rot="2700000">
            <a:off x="8401684" y="4473863"/>
            <a:ext cx="9323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Rechteck 69">
            <a:extLst>
              <a:ext uri="{FF2B5EF4-FFF2-40B4-BE49-F238E27FC236}">
                <a16:creationId xmlns:a16="http://schemas.microsoft.com/office/drawing/2014/main" id="{BB74465A-1883-438B-764F-08F96237E381}"/>
              </a:ext>
            </a:extLst>
          </p:cNvPr>
          <p:cNvSpPr/>
          <p:nvPr/>
        </p:nvSpPr>
        <p:spPr>
          <a:xfrm rot="5400000">
            <a:off x="8343321" y="4613256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ECD217FB-720B-D21A-B2BC-27FADA889FA7}"/>
              </a:ext>
            </a:extLst>
          </p:cNvPr>
          <p:cNvSpPr txBox="1"/>
          <p:nvPr/>
        </p:nvSpPr>
        <p:spPr>
          <a:xfrm>
            <a:off x="7413986" y="316891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Obertürkheim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CE957581-534C-66F7-EA22-AB50F5939DE1}"/>
              </a:ext>
            </a:extLst>
          </p:cNvPr>
          <p:cNvSpPr txBox="1"/>
          <p:nvPr/>
        </p:nvSpPr>
        <p:spPr>
          <a:xfrm>
            <a:off x="7591292" y="3340924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Mettingen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42EDB1F3-CFF0-101A-5CBD-E2BD6FC3DA8C}"/>
              </a:ext>
            </a:extLst>
          </p:cNvPr>
          <p:cNvSpPr txBox="1"/>
          <p:nvPr/>
        </p:nvSpPr>
        <p:spPr>
          <a:xfrm>
            <a:off x="8069746" y="3523066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Esslingen (N)</a:t>
            </a: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24D3BCC9-E462-F0F9-047F-A42D50A547F2}"/>
              </a:ext>
            </a:extLst>
          </p:cNvPr>
          <p:cNvSpPr txBox="1"/>
          <p:nvPr/>
        </p:nvSpPr>
        <p:spPr>
          <a:xfrm>
            <a:off x="7883794" y="3748013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Oberesslingen</a:t>
            </a: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17D8170E-9161-00DF-E626-DEC4365A95FE}"/>
              </a:ext>
            </a:extLst>
          </p:cNvPr>
          <p:cNvSpPr txBox="1"/>
          <p:nvPr/>
        </p:nvSpPr>
        <p:spPr>
          <a:xfrm>
            <a:off x="8080328" y="3932264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Zell</a:t>
            </a: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41A58C0F-42A3-861E-FCE8-757975D85DEE}"/>
              </a:ext>
            </a:extLst>
          </p:cNvPr>
          <p:cNvSpPr txBox="1"/>
          <p:nvPr/>
        </p:nvSpPr>
        <p:spPr>
          <a:xfrm>
            <a:off x="8250102" y="409192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Altbach</a:t>
            </a: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28ECE261-6BD3-F2EB-A22B-E23104856A90}"/>
              </a:ext>
            </a:extLst>
          </p:cNvPr>
          <p:cNvSpPr txBox="1"/>
          <p:nvPr/>
        </p:nvSpPr>
        <p:spPr>
          <a:xfrm>
            <a:off x="8412336" y="4245200"/>
            <a:ext cx="121683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Plochingen</a:t>
            </a: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1ABF0486-95E0-835C-2522-8A2AA425B298}"/>
              </a:ext>
            </a:extLst>
          </p:cNvPr>
          <p:cNvSpPr txBox="1"/>
          <p:nvPr/>
        </p:nvSpPr>
        <p:spPr>
          <a:xfrm>
            <a:off x="7816072" y="4664755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Wernau (N)</a:t>
            </a:r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1F44DEC2-0F32-7FDB-3120-87DE8590AAA6}"/>
              </a:ext>
            </a:extLst>
          </p:cNvPr>
          <p:cNvSpPr txBox="1"/>
          <p:nvPr/>
        </p:nvSpPr>
        <p:spPr>
          <a:xfrm>
            <a:off x="7632208" y="4931925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Wendlingen (N)</a:t>
            </a: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41808184-6927-0A09-63A6-2630B4A2FF25}"/>
              </a:ext>
            </a:extLst>
          </p:cNvPr>
          <p:cNvSpPr txBox="1"/>
          <p:nvPr/>
        </p:nvSpPr>
        <p:spPr>
          <a:xfrm>
            <a:off x="8642540" y="5093488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Ötlingen</a:t>
            </a:r>
            <a:endParaRPr lang="de-DE" sz="850" spc="30" dirty="0">
              <a:latin typeface="Arial Narrow" panose="020B0606020202030204" pitchFamily="34" charset="0"/>
            </a:endParaRP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55C20ED0-A1E8-4DB3-4AF6-49D3550AABA2}"/>
              </a:ext>
            </a:extLst>
          </p:cNvPr>
          <p:cNvSpPr txBox="1"/>
          <p:nvPr/>
        </p:nvSpPr>
        <p:spPr>
          <a:xfrm>
            <a:off x="8150022" y="5377693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Kirchheim (T)</a:t>
            </a:r>
          </a:p>
        </p:txBody>
      </p:sp>
      <p:sp>
        <p:nvSpPr>
          <p:cNvPr id="97" name="Rechteck 96">
            <a:extLst>
              <a:ext uri="{FF2B5EF4-FFF2-40B4-BE49-F238E27FC236}">
                <a16:creationId xmlns:a16="http://schemas.microsoft.com/office/drawing/2014/main" id="{CDAF47B9-7945-F981-5613-AE842DD5BD3F}"/>
              </a:ext>
            </a:extLst>
          </p:cNvPr>
          <p:cNvSpPr/>
          <p:nvPr/>
        </p:nvSpPr>
        <p:spPr>
          <a:xfrm rot="18891985">
            <a:off x="8229085" y="5161977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9111C1D9-6DE4-5BC2-A522-4E3450D476AC}"/>
              </a:ext>
            </a:extLst>
          </p:cNvPr>
          <p:cNvSpPr/>
          <p:nvPr/>
        </p:nvSpPr>
        <p:spPr>
          <a:xfrm>
            <a:off x="8511589" y="4452949"/>
            <a:ext cx="540277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8B122E33-E02E-67CB-C092-695D3E261C4A}"/>
              </a:ext>
            </a:extLst>
          </p:cNvPr>
          <p:cNvSpPr/>
          <p:nvPr/>
        </p:nvSpPr>
        <p:spPr>
          <a:xfrm rot="18891985">
            <a:off x="8037997" y="5355839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>
            <a:extLst>
              <a:ext uri="{FF2B5EF4-FFF2-40B4-BE49-F238E27FC236}">
                <a16:creationId xmlns:a16="http://schemas.microsoft.com/office/drawing/2014/main" id="{37967958-B695-DB58-4F2B-7A024DB093DB}"/>
              </a:ext>
            </a:extLst>
          </p:cNvPr>
          <p:cNvSpPr txBox="1"/>
          <p:nvPr/>
        </p:nvSpPr>
        <p:spPr>
          <a:xfrm>
            <a:off x="7511914" y="5132875"/>
            <a:ext cx="88135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Oberboihingen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C5712546-CC65-2F8F-9F82-DAE9B015FD1B}"/>
              </a:ext>
            </a:extLst>
          </p:cNvPr>
          <p:cNvSpPr txBox="1"/>
          <p:nvPr/>
        </p:nvSpPr>
        <p:spPr>
          <a:xfrm>
            <a:off x="7317036" y="5466433"/>
            <a:ext cx="867707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Nürtingen</a:t>
            </a: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0A52075B-97F7-6EAE-2095-1B84CFF86F4E}"/>
              </a:ext>
            </a:extLst>
          </p:cNvPr>
          <p:cNvSpPr txBox="1"/>
          <p:nvPr/>
        </p:nvSpPr>
        <p:spPr>
          <a:xfrm>
            <a:off x="7858538" y="5473939"/>
            <a:ext cx="248705" cy="184666"/>
          </a:xfrm>
          <a:prstGeom prst="rect">
            <a:avLst/>
          </a:prstGeom>
          <a:solidFill>
            <a:schemeClr val="accent6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  <p:sp>
        <p:nvSpPr>
          <p:cNvPr id="112" name="Rechteck 111">
            <a:extLst>
              <a:ext uri="{FF2B5EF4-FFF2-40B4-BE49-F238E27FC236}">
                <a16:creationId xmlns:a16="http://schemas.microsoft.com/office/drawing/2014/main" id="{A2149A33-7433-339F-8925-C05D8554188C}"/>
              </a:ext>
            </a:extLst>
          </p:cNvPr>
          <p:cNvSpPr/>
          <p:nvPr/>
        </p:nvSpPr>
        <p:spPr>
          <a:xfrm>
            <a:off x="9075635" y="4455419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3" name="Textfeld 112">
            <a:extLst>
              <a:ext uri="{FF2B5EF4-FFF2-40B4-BE49-F238E27FC236}">
                <a16:creationId xmlns:a16="http://schemas.microsoft.com/office/drawing/2014/main" id="{34CDBD3D-7244-D97F-692F-008A8920AF11}"/>
              </a:ext>
            </a:extLst>
          </p:cNvPr>
          <p:cNvSpPr txBox="1"/>
          <p:nvPr/>
        </p:nvSpPr>
        <p:spPr>
          <a:xfrm>
            <a:off x="8691463" y="4491119"/>
            <a:ext cx="12168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Reichen-</a:t>
            </a:r>
          </a:p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bach</a:t>
            </a:r>
            <a:r>
              <a:rPr lang="de-DE" sz="850" spc="30" dirty="0">
                <a:latin typeface="Arial Narrow" panose="020B0606020202030204" pitchFamily="34" charset="0"/>
              </a:rPr>
              <a:t> (F)</a:t>
            </a:r>
          </a:p>
        </p:txBody>
      </p:sp>
      <p:sp>
        <p:nvSpPr>
          <p:cNvPr id="114" name="Rechteck 113">
            <a:extLst>
              <a:ext uri="{FF2B5EF4-FFF2-40B4-BE49-F238E27FC236}">
                <a16:creationId xmlns:a16="http://schemas.microsoft.com/office/drawing/2014/main" id="{0C06F9A3-E62D-FFED-9119-093785F37433}"/>
              </a:ext>
            </a:extLst>
          </p:cNvPr>
          <p:cNvSpPr/>
          <p:nvPr/>
        </p:nvSpPr>
        <p:spPr>
          <a:xfrm rot="5400000">
            <a:off x="8341656" y="4895887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DBD04A88-2AC6-3C95-3B61-0324EC7156CE}"/>
              </a:ext>
            </a:extLst>
          </p:cNvPr>
          <p:cNvSpPr/>
          <p:nvPr/>
        </p:nvSpPr>
        <p:spPr>
          <a:xfrm rot="2700000">
            <a:off x="9322378" y="4603532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8" name="Textfeld 117">
            <a:extLst>
              <a:ext uri="{FF2B5EF4-FFF2-40B4-BE49-F238E27FC236}">
                <a16:creationId xmlns:a16="http://schemas.microsoft.com/office/drawing/2014/main" id="{2EFC6C19-4FB3-7868-1C9A-66D02AFE855D}"/>
              </a:ext>
            </a:extLst>
          </p:cNvPr>
          <p:cNvSpPr txBox="1"/>
          <p:nvPr/>
        </p:nvSpPr>
        <p:spPr>
          <a:xfrm>
            <a:off x="9311458" y="4369933"/>
            <a:ext cx="802717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Ebersbach (F)</a:t>
            </a:r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6A248392-D1C4-A8B4-F44A-0D8C9E2DA218}"/>
              </a:ext>
            </a:extLst>
          </p:cNvPr>
          <p:cNvSpPr txBox="1"/>
          <p:nvPr/>
        </p:nvSpPr>
        <p:spPr>
          <a:xfrm>
            <a:off x="9475701" y="455074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Uhingen</a:t>
            </a:r>
          </a:p>
        </p:txBody>
      </p:sp>
      <p:sp>
        <p:nvSpPr>
          <p:cNvPr id="120" name="Textfeld 119">
            <a:extLst>
              <a:ext uri="{FF2B5EF4-FFF2-40B4-BE49-F238E27FC236}">
                <a16:creationId xmlns:a16="http://schemas.microsoft.com/office/drawing/2014/main" id="{1E88E83D-C881-AD47-DCE8-1C2BBA2010D9}"/>
              </a:ext>
            </a:extLst>
          </p:cNvPr>
          <p:cNvSpPr txBox="1"/>
          <p:nvPr/>
        </p:nvSpPr>
        <p:spPr>
          <a:xfrm>
            <a:off x="9651896" y="4718161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Faurndau</a:t>
            </a:r>
          </a:p>
        </p:txBody>
      </p:sp>
      <p:sp>
        <p:nvSpPr>
          <p:cNvPr id="123" name="Textfeld 122">
            <a:extLst>
              <a:ext uri="{FF2B5EF4-FFF2-40B4-BE49-F238E27FC236}">
                <a16:creationId xmlns:a16="http://schemas.microsoft.com/office/drawing/2014/main" id="{D29BA8AF-4DED-1F2D-B446-AEBB6715EFC3}"/>
              </a:ext>
            </a:extLst>
          </p:cNvPr>
          <p:cNvSpPr txBox="1"/>
          <p:nvPr/>
        </p:nvSpPr>
        <p:spPr>
          <a:xfrm>
            <a:off x="9806100" y="4881261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Göppingen</a:t>
            </a:r>
          </a:p>
        </p:txBody>
      </p:sp>
      <p:sp>
        <p:nvSpPr>
          <p:cNvPr id="134" name="Rechteck 133">
            <a:extLst>
              <a:ext uri="{FF2B5EF4-FFF2-40B4-BE49-F238E27FC236}">
                <a16:creationId xmlns:a16="http://schemas.microsoft.com/office/drawing/2014/main" id="{64A2C6DC-B1BE-365C-9E02-6A4C7EC7C4E6}"/>
              </a:ext>
            </a:extLst>
          </p:cNvPr>
          <p:cNvSpPr/>
          <p:nvPr/>
        </p:nvSpPr>
        <p:spPr>
          <a:xfrm rot="2700000">
            <a:off x="9500125" y="4779286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>
            <a:extLst>
              <a:ext uri="{FF2B5EF4-FFF2-40B4-BE49-F238E27FC236}">
                <a16:creationId xmlns:a16="http://schemas.microsoft.com/office/drawing/2014/main" id="{92AEC47E-E224-16E6-2807-B3FC5A527CAB}"/>
              </a:ext>
            </a:extLst>
          </p:cNvPr>
          <p:cNvSpPr/>
          <p:nvPr/>
        </p:nvSpPr>
        <p:spPr>
          <a:xfrm rot="2700000">
            <a:off x="9673381" y="4951953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>
            <a:extLst>
              <a:ext uri="{FF2B5EF4-FFF2-40B4-BE49-F238E27FC236}">
                <a16:creationId xmlns:a16="http://schemas.microsoft.com/office/drawing/2014/main" id="{1DB45A98-27FE-662A-7465-8DA0E8C4FA70}"/>
              </a:ext>
            </a:extLst>
          </p:cNvPr>
          <p:cNvSpPr/>
          <p:nvPr/>
        </p:nvSpPr>
        <p:spPr>
          <a:xfrm rot="2700000">
            <a:off x="9846971" y="5128345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0" name="Rechteck 139">
            <a:extLst>
              <a:ext uri="{FF2B5EF4-FFF2-40B4-BE49-F238E27FC236}">
                <a16:creationId xmlns:a16="http://schemas.microsoft.com/office/drawing/2014/main" id="{F2AD71F3-0164-0FF6-728A-6B5CE5B5BA9B}"/>
              </a:ext>
            </a:extLst>
          </p:cNvPr>
          <p:cNvSpPr/>
          <p:nvPr/>
        </p:nvSpPr>
        <p:spPr>
          <a:xfrm rot="2700000">
            <a:off x="10020211" y="5303189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1" name="Rechteck 140">
            <a:extLst>
              <a:ext uri="{FF2B5EF4-FFF2-40B4-BE49-F238E27FC236}">
                <a16:creationId xmlns:a16="http://schemas.microsoft.com/office/drawing/2014/main" id="{4F8517E9-5B23-9E80-62BF-1C9D6B4A76FC}"/>
              </a:ext>
            </a:extLst>
          </p:cNvPr>
          <p:cNvSpPr/>
          <p:nvPr/>
        </p:nvSpPr>
        <p:spPr>
          <a:xfrm rot="2700000">
            <a:off x="10197958" y="5478943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2" name="Rechteck 141">
            <a:extLst>
              <a:ext uri="{FF2B5EF4-FFF2-40B4-BE49-F238E27FC236}">
                <a16:creationId xmlns:a16="http://schemas.microsoft.com/office/drawing/2014/main" id="{A1D01886-DB7C-7559-FCA4-EDAF0F5C15CD}"/>
              </a:ext>
            </a:extLst>
          </p:cNvPr>
          <p:cNvSpPr/>
          <p:nvPr/>
        </p:nvSpPr>
        <p:spPr>
          <a:xfrm rot="2700000">
            <a:off x="10371214" y="5651610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3" name="Rechteck 142">
            <a:extLst>
              <a:ext uri="{FF2B5EF4-FFF2-40B4-BE49-F238E27FC236}">
                <a16:creationId xmlns:a16="http://schemas.microsoft.com/office/drawing/2014/main" id="{7875AE2E-D7FF-FC91-45AC-0A77EDEF86C8}"/>
              </a:ext>
            </a:extLst>
          </p:cNvPr>
          <p:cNvSpPr/>
          <p:nvPr/>
        </p:nvSpPr>
        <p:spPr>
          <a:xfrm rot="2700000">
            <a:off x="10544804" y="5828002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4" name="Textfeld 143">
            <a:extLst>
              <a:ext uri="{FF2B5EF4-FFF2-40B4-BE49-F238E27FC236}">
                <a16:creationId xmlns:a16="http://schemas.microsoft.com/office/drawing/2014/main" id="{83ADA914-7B21-7D74-5DE9-9386F592AAB1}"/>
              </a:ext>
            </a:extLst>
          </p:cNvPr>
          <p:cNvSpPr txBox="1"/>
          <p:nvPr/>
        </p:nvSpPr>
        <p:spPr>
          <a:xfrm>
            <a:off x="10008066" y="5077001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Eislingen (F)</a:t>
            </a:r>
          </a:p>
        </p:txBody>
      </p:sp>
      <p:sp>
        <p:nvSpPr>
          <p:cNvPr id="145" name="Textfeld 144">
            <a:extLst>
              <a:ext uri="{FF2B5EF4-FFF2-40B4-BE49-F238E27FC236}">
                <a16:creationId xmlns:a16="http://schemas.microsoft.com/office/drawing/2014/main" id="{2853F652-112F-0F3E-7587-828BDD46EDF7}"/>
              </a:ext>
            </a:extLst>
          </p:cNvPr>
          <p:cNvSpPr txBox="1"/>
          <p:nvPr/>
        </p:nvSpPr>
        <p:spPr>
          <a:xfrm>
            <a:off x="10201164" y="5253220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Salach</a:t>
            </a:r>
          </a:p>
        </p:txBody>
      </p:sp>
      <p:sp>
        <p:nvSpPr>
          <p:cNvPr id="146" name="Textfeld 145">
            <a:extLst>
              <a:ext uri="{FF2B5EF4-FFF2-40B4-BE49-F238E27FC236}">
                <a16:creationId xmlns:a16="http://schemas.microsoft.com/office/drawing/2014/main" id="{DFC1557F-9611-4039-736D-6E128A93B2D8}"/>
              </a:ext>
            </a:extLst>
          </p:cNvPr>
          <p:cNvSpPr txBox="1"/>
          <p:nvPr/>
        </p:nvSpPr>
        <p:spPr>
          <a:xfrm>
            <a:off x="10367031" y="5427943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Süßen</a:t>
            </a:r>
          </a:p>
        </p:txBody>
      </p:sp>
      <p:sp>
        <p:nvSpPr>
          <p:cNvPr id="147" name="Textfeld 146">
            <a:extLst>
              <a:ext uri="{FF2B5EF4-FFF2-40B4-BE49-F238E27FC236}">
                <a16:creationId xmlns:a16="http://schemas.microsoft.com/office/drawing/2014/main" id="{A3F25B2A-8791-81B9-F1DC-CD0CBBEC515D}"/>
              </a:ext>
            </a:extLst>
          </p:cNvPr>
          <p:cNvSpPr txBox="1"/>
          <p:nvPr/>
        </p:nvSpPr>
        <p:spPr>
          <a:xfrm>
            <a:off x="10554588" y="560657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Gingen (F)</a:t>
            </a:r>
          </a:p>
        </p:txBody>
      </p:sp>
      <p:sp>
        <p:nvSpPr>
          <p:cNvPr id="148" name="Textfeld 147">
            <a:extLst>
              <a:ext uri="{FF2B5EF4-FFF2-40B4-BE49-F238E27FC236}">
                <a16:creationId xmlns:a16="http://schemas.microsoft.com/office/drawing/2014/main" id="{941CDFC7-7D49-72F6-82D7-9A2978F3F9FF}"/>
              </a:ext>
            </a:extLst>
          </p:cNvPr>
          <p:cNvSpPr txBox="1"/>
          <p:nvPr/>
        </p:nvSpPr>
        <p:spPr>
          <a:xfrm>
            <a:off x="10710755" y="5786448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Kuchen</a:t>
            </a:r>
          </a:p>
        </p:txBody>
      </p:sp>
      <p:sp>
        <p:nvSpPr>
          <p:cNvPr id="149" name="Rechteck 148">
            <a:extLst>
              <a:ext uri="{FF2B5EF4-FFF2-40B4-BE49-F238E27FC236}">
                <a16:creationId xmlns:a16="http://schemas.microsoft.com/office/drawing/2014/main" id="{C9B2CD53-E62D-D43B-28F4-64E749A584FE}"/>
              </a:ext>
            </a:extLst>
          </p:cNvPr>
          <p:cNvSpPr/>
          <p:nvPr/>
        </p:nvSpPr>
        <p:spPr>
          <a:xfrm rot="2700000">
            <a:off x="10718394" y="6004452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0" name="Rechteck 149">
            <a:extLst>
              <a:ext uri="{FF2B5EF4-FFF2-40B4-BE49-F238E27FC236}">
                <a16:creationId xmlns:a16="http://schemas.microsoft.com/office/drawing/2014/main" id="{6E870012-731B-AA2C-1BD4-FCAD958A9E1A}"/>
              </a:ext>
            </a:extLst>
          </p:cNvPr>
          <p:cNvSpPr/>
          <p:nvPr/>
        </p:nvSpPr>
        <p:spPr>
          <a:xfrm rot="2700000">
            <a:off x="10885108" y="6177411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1" name="Textfeld 150">
            <a:extLst>
              <a:ext uri="{FF2B5EF4-FFF2-40B4-BE49-F238E27FC236}">
                <a16:creationId xmlns:a16="http://schemas.microsoft.com/office/drawing/2014/main" id="{CBE6B936-D9EE-D1B3-2B88-415CF7D39C82}"/>
              </a:ext>
            </a:extLst>
          </p:cNvPr>
          <p:cNvSpPr txBox="1"/>
          <p:nvPr/>
        </p:nvSpPr>
        <p:spPr>
          <a:xfrm>
            <a:off x="10924752" y="5965077"/>
            <a:ext cx="12168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Geislingen (Steige)</a:t>
            </a:r>
          </a:p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     West</a:t>
            </a:r>
          </a:p>
        </p:txBody>
      </p:sp>
      <p:sp>
        <p:nvSpPr>
          <p:cNvPr id="152" name="Textfeld 151">
            <a:extLst>
              <a:ext uri="{FF2B5EF4-FFF2-40B4-BE49-F238E27FC236}">
                <a16:creationId xmlns:a16="http://schemas.microsoft.com/office/drawing/2014/main" id="{5CC7657F-D7AF-9CA9-3119-FF34C1D4FFBE}"/>
              </a:ext>
            </a:extLst>
          </p:cNvPr>
          <p:cNvSpPr txBox="1"/>
          <p:nvPr/>
        </p:nvSpPr>
        <p:spPr>
          <a:xfrm>
            <a:off x="11116025" y="6242969"/>
            <a:ext cx="83429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Geislingen</a:t>
            </a:r>
          </a:p>
          <a:p>
            <a:r>
              <a:rPr lang="de-DE" dirty="0"/>
              <a:t>(Steige)</a:t>
            </a:r>
          </a:p>
        </p:txBody>
      </p:sp>
      <p:sp>
        <p:nvSpPr>
          <p:cNvPr id="153" name="Textfeld 152">
            <a:extLst>
              <a:ext uri="{FF2B5EF4-FFF2-40B4-BE49-F238E27FC236}">
                <a16:creationId xmlns:a16="http://schemas.microsoft.com/office/drawing/2014/main" id="{D706ECED-2E06-07F2-6FC0-79357A57B5BE}"/>
              </a:ext>
            </a:extLst>
          </p:cNvPr>
          <p:cNvSpPr txBox="1"/>
          <p:nvPr/>
        </p:nvSpPr>
        <p:spPr>
          <a:xfrm>
            <a:off x="10836584" y="6267557"/>
            <a:ext cx="298678" cy="184666"/>
          </a:xfrm>
          <a:prstGeom prst="rect">
            <a:avLst/>
          </a:prstGeom>
          <a:solidFill>
            <a:srgbClr val="C7DF35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S10</a:t>
            </a:r>
          </a:p>
        </p:txBody>
      </p:sp>
      <p:sp>
        <p:nvSpPr>
          <p:cNvPr id="158" name="Rechteck 157">
            <a:extLst>
              <a:ext uri="{FF2B5EF4-FFF2-40B4-BE49-F238E27FC236}">
                <a16:creationId xmlns:a16="http://schemas.microsoft.com/office/drawing/2014/main" id="{1091CDEC-24A9-93DB-CD2C-8F91B476DE57}"/>
              </a:ext>
            </a:extLst>
          </p:cNvPr>
          <p:cNvSpPr/>
          <p:nvPr/>
        </p:nvSpPr>
        <p:spPr>
          <a:xfrm rot="2700000">
            <a:off x="6712349" y="2915966"/>
            <a:ext cx="34986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Textfeld 158">
            <a:extLst>
              <a:ext uri="{FF2B5EF4-FFF2-40B4-BE49-F238E27FC236}">
                <a16:creationId xmlns:a16="http://schemas.microsoft.com/office/drawing/2014/main" id="{5F66CF46-7284-B39A-C039-11ECD5131614}"/>
              </a:ext>
            </a:extLst>
          </p:cNvPr>
          <p:cNvSpPr txBox="1"/>
          <p:nvPr/>
        </p:nvSpPr>
        <p:spPr>
          <a:xfrm>
            <a:off x="6396678" y="2925575"/>
            <a:ext cx="676871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Neckarpark</a:t>
            </a:r>
          </a:p>
        </p:txBody>
      </p:sp>
      <p:sp>
        <p:nvSpPr>
          <p:cNvPr id="160" name="Rechteck 159">
            <a:extLst>
              <a:ext uri="{FF2B5EF4-FFF2-40B4-BE49-F238E27FC236}">
                <a16:creationId xmlns:a16="http://schemas.microsoft.com/office/drawing/2014/main" id="{A6FE4C41-DE9A-03B3-76DF-5373AC7AACD8}"/>
              </a:ext>
            </a:extLst>
          </p:cNvPr>
          <p:cNvSpPr/>
          <p:nvPr/>
        </p:nvSpPr>
        <p:spPr>
          <a:xfrm>
            <a:off x="6410258" y="2799177"/>
            <a:ext cx="26414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>
            <a:extLst>
              <a:ext uri="{FF2B5EF4-FFF2-40B4-BE49-F238E27FC236}">
                <a16:creationId xmlns:a16="http://schemas.microsoft.com/office/drawing/2014/main" id="{5D51FD77-DDEC-401E-057B-7C7E7D47FCC8}"/>
              </a:ext>
            </a:extLst>
          </p:cNvPr>
          <p:cNvSpPr/>
          <p:nvPr/>
        </p:nvSpPr>
        <p:spPr>
          <a:xfrm rot="18900000">
            <a:off x="5298685" y="381733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>
            <a:extLst>
              <a:ext uri="{FF2B5EF4-FFF2-40B4-BE49-F238E27FC236}">
                <a16:creationId xmlns:a16="http://schemas.microsoft.com/office/drawing/2014/main" id="{61D58406-01C9-C612-7542-78A35FE13CCF}"/>
              </a:ext>
            </a:extLst>
          </p:cNvPr>
          <p:cNvSpPr/>
          <p:nvPr/>
        </p:nvSpPr>
        <p:spPr>
          <a:xfrm rot="18900000">
            <a:off x="5250246" y="3764563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>
            <a:extLst>
              <a:ext uri="{FF2B5EF4-FFF2-40B4-BE49-F238E27FC236}">
                <a16:creationId xmlns:a16="http://schemas.microsoft.com/office/drawing/2014/main" id="{DE5A7466-513B-FF4F-578F-0CCF128B6EFC}"/>
              </a:ext>
            </a:extLst>
          </p:cNvPr>
          <p:cNvSpPr/>
          <p:nvPr/>
        </p:nvSpPr>
        <p:spPr>
          <a:xfrm rot="18900000">
            <a:off x="5199902" y="3719139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Rechteck 164">
            <a:extLst>
              <a:ext uri="{FF2B5EF4-FFF2-40B4-BE49-F238E27FC236}">
                <a16:creationId xmlns:a16="http://schemas.microsoft.com/office/drawing/2014/main" id="{9DB3B1EB-9FE6-1806-6DCA-D335BF5DC80E}"/>
              </a:ext>
            </a:extLst>
          </p:cNvPr>
          <p:cNvSpPr/>
          <p:nvPr/>
        </p:nvSpPr>
        <p:spPr>
          <a:xfrm rot="18900000">
            <a:off x="5146890" y="366771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Rechteck 165">
            <a:extLst>
              <a:ext uri="{FF2B5EF4-FFF2-40B4-BE49-F238E27FC236}">
                <a16:creationId xmlns:a16="http://schemas.microsoft.com/office/drawing/2014/main" id="{73D29C1C-7B1A-1A1E-A320-1BDAB6F409EC}"/>
              </a:ext>
            </a:extLst>
          </p:cNvPr>
          <p:cNvSpPr/>
          <p:nvPr/>
        </p:nvSpPr>
        <p:spPr>
          <a:xfrm rot="18900000">
            <a:off x="5098081" y="3613309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>
            <a:extLst>
              <a:ext uri="{FF2B5EF4-FFF2-40B4-BE49-F238E27FC236}">
                <a16:creationId xmlns:a16="http://schemas.microsoft.com/office/drawing/2014/main" id="{5AFD6317-8032-3577-4174-CDA247304F4B}"/>
              </a:ext>
            </a:extLst>
          </p:cNvPr>
          <p:cNvSpPr/>
          <p:nvPr/>
        </p:nvSpPr>
        <p:spPr>
          <a:xfrm rot="18900000">
            <a:off x="5046570" y="3567619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>
            <a:extLst>
              <a:ext uri="{FF2B5EF4-FFF2-40B4-BE49-F238E27FC236}">
                <a16:creationId xmlns:a16="http://schemas.microsoft.com/office/drawing/2014/main" id="{A5CC5DBF-C84D-E3FE-CC9E-69093FA6E012}"/>
              </a:ext>
            </a:extLst>
          </p:cNvPr>
          <p:cNvSpPr/>
          <p:nvPr/>
        </p:nvSpPr>
        <p:spPr>
          <a:xfrm rot="18900000">
            <a:off x="4994727" y="351702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>
            <a:extLst>
              <a:ext uri="{FF2B5EF4-FFF2-40B4-BE49-F238E27FC236}">
                <a16:creationId xmlns:a16="http://schemas.microsoft.com/office/drawing/2014/main" id="{E608B4B5-F927-B260-1531-D8764568B2BF}"/>
              </a:ext>
            </a:extLst>
          </p:cNvPr>
          <p:cNvSpPr/>
          <p:nvPr/>
        </p:nvSpPr>
        <p:spPr>
          <a:xfrm rot="18900000">
            <a:off x="6189630" y="2893930"/>
            <a:ext cx="275522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>
            <a:extLst>
              <a:ext uri="{FF2B5EF4-FFF2-40B4-BE49-F238E27FC236}">
                <a16:creationId xmlns:a16="http://schemas.microsoft.com/office/drawing/2014/main" id="{0EEA71C5-DAEE-76ED-DE08-E83973F0BD09}"/>
              </a:ext>
            </a:extLst>
          </p:cNvPr>
          <p:cNvSpPr/>
          <p:nvPr/>
        </p:nvSpPr>
        <p:spPr>
          <a:xfrm rot="18900000">
            <a:off x="6134474" y="2828336"/>
            <a:ext cx="31428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>
            <a:extLst>
              <a:ext uri="{FF2B5EF4-FFF2-40B4-BE49-F238E27FC236}">
                <a16:creationId xmlns:a16="http://schemas.microsoft.com/office/drawing/2014/main" id="{AB5C841A-3048-D07F-EF47-877CE5BD8594}"/>
              </a:ext>
            </a:extLst>
          </p:cNvPr>
          <p:cNvSpPr/>
          <p:nvPr/>
        </p:nvSpPr>
        <p:spPr>
          <a:xfrm rot="18900000">
            <a:off x="6079140" y="2770867"/>
            <a:ext cx="34835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>
            <a:extLst>
              <a:ext uri="{FF2B5EF4-FFF2-40B4-BE49-F238E27FC236}">
                <a16:creationId xmlns:a16="http://schemas.microsoft.com/office/drawing/2014/main" id="{8BF01799-320A-1FD4-1D91-53E7C79F90B7}"/>
              </a:ext>
            </a:extLst>
          </p:cNvPr>
          <p:cNvSpPr/>
          <p:nvPr/>
        </p:nvSpPr>
        <p:spPr>
          <a:xfrm rot="18900000">
            <a:off x="6026231" y="2719689"/>
            <a:ext cx="339217" cy="492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>
            <a:extLst>
              <a:ext uri="{FF2B5EF4-FFF2-40B4-BE49-F238E27FC236}">
                <a16:creationId xmlns:a16="http://schemas.microsoft.com/office/drawing/2014/main" id="{978C5561-1182-5C3C-9B4B-B7DB2FF872B3}"/>
              </a:ext>
            </a:extLst>
          </p:cNvPr>
          <p:cNvSpPr/>
          <p:nvPr/>
        </p:nvSpPr>
        <p:spPr>
          <a:xfrm rot="18900000">
            <a:off x="5989548" y="2698669"/>
            <a:ext cx="2634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Rechteck 194">
            <a:extLst>
              <a:ext uri="{FF2B5EF4-FFF2-40B4-BE49-F238E27FC236}">
                <a16:creationId xmlns:a16="http://schemas.microsoft.com/office/drawing/2014/main" id="{A102F843-5DF2-9998-3315-79DEC31B282C}"/>
              </a:ext>
            </a:extLst>
          </p:cNvPr>
          <p:cNvSpPr/>
          <p:nvPr/>
        </p:nvSpPr>
        <p:spPr>
          <a:xfrm rot="18900000">
            <a:off x="5946511" y="2669326"/>
            <a:ext cx="192815" cy="515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>
            <a:extLst>
              <a:ext uri="{FF2B5EF4-FFF2-40B4-BE49-F238E27FC236}">
                <a16:creationId xmlns:a16="http://schemas.microsoft.com/office/drawing/2014/main" id="{5CCFF39A-1008-202A-9500-3F840ACDB321}"/>
              </a:ext>
            </a:extLst>
          </p:cNvPr>
          <p:cNvSpPr/>
          <p:nvPr/>
        </p:nvSpPr>
        <p:spPr>
          <a:xfrm rot="18900000">
            <a:off x="5905541" y="2644981"/>
            <a:ext cx="113123" cy="538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>
            <a:extLst>
              <a:ext uri="{FF2B5EF4-FFF2-40B4-BE49-F238E27FC236}">
                <a16:creationId xmlns:a16="http://schemas.microsoft.com/office/drawing/2014/main" id="{014D9573-FBBE-8B3D-0AA2-0965ADEF7A92}"/>
              </a:ext>
            </a:extLst>
          </p:cNvPr>
          <p:cNvSpPr/>
          <p:nvPr/>
        </p:nvSpPr>
        <p:spPr>
          <a:xfrm rot="18900000">
            <a:off x="5093179" y="4004297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>
            <a:extLst>
              <a:ext uri="{FF2B5EF4-FFF2-40B4-BE49-F238E27FC236}">
                <a16:creationId xmlns:a16="http://schemas.microsoft.com/office/drawing/2014/main" id="{6012C531-0A42-9421-EE7B-7232C240C1D0}"/>
              </a:ext>
            </a:extLst>
          </p:cNvPr>
          <p:cNvSpPr/>
          <p:nvPr/>
        </p:nvSpPr>
        <p:spPr>
          <a:xfrm rot="18900000">
            <a:off x="5044740" y="395152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>
            <a:extLst>
              <a:ext uri="{FF2B5EF4-FFF2-40B4-BE49-F238E27FC236}">
                <a16:creationId xmlns:a16="http://schemas.microsoft.com/office/drawing/2014/main" id="{4075552A-20F6-C964-4A19-D727C0F8DF4D}"/>
              </a:ext>
            </a:extLst>
          </p:cNvPr>
          <p:cNvSpPr/>
          <p:nvPr/>
        </p:nvSpPr>
        <p:spPr>
          <a:xfrm rot="18900000">
            <a:off x="4994396" y="3906105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>
            <a:extLst>
              <a:ext uri="{FF2B5EF4-FFF2-40B4-BE49-F238E27FC236}">
                <a16:creationId xmlns:a16="http://schemas.microsoft.com/office/drawing/2014/main" id="{60182D91-9709-2E4B-D7BC-C48979A4F800}"/>
              </a:ext>
            </a:extLst>
          </p:cNvPr>
          <p:cNvSpPr/>
          <p:nvPr/>
        </p:nvSpPr>
        <p:spPr>
          <a:xfrm rot="18900000">
            <a:off x="4961897" y="3900687"/>
            <a:ext cx="117096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>
            <a:extLst>
              <a:ext uri="{FF2B5EF4-FFF2-40B4-BE49-F238E27FC236}">
                <a16:creationId xmlns:a16="http://schemas.microsoft.com/office/drawing/2014/main" id="{D6451E09-39E5-4AFB-9DA8-63891ABB8923}"/>
              </a:ext>
            </a:extLst>
          </p:cNvPr>
          <p:cNvSpPr/>
          <p:nvPr/>
        </p:nvSpPr>
        <p:spPr>
          <a:xfrm rot="18900000">
            <a:off x="4898853" y="4198551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>
            <a:extLst>
              <a:ext uri="{FF2B5EF4-FFF2-40B4-BE49-F238E27FC236}">
                <a16:creationId xmlns:a16="http://schemas.microsoft.com/office/drawing/2014/main" id="{D7641658-612E-F7C2-555B-98783D74AB37}"/>
              </a:ext>
            </a:extLst>
          </p:cNvPr>
          <p:cNvSpPr/>
          <p:nvPr/>
        </p:nvSpPr>
        <p:spPr>
          <a:xfrm rot="18900000">
            <a:off x="4850414" y="4145783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>
            <a:extLst>
              <a:ext uri="{FF2B5EF4-FFF2-40B4-BE49-F238E27FC236}">
                <a16:creationId xmlns:a16="http://schemas.microsoft.com/office/drawing/2014/main" id="{2BD59645-825B-3C25-53BB-1F3EF4D61769}"/>
              </a:ext>
            </a:extLst>
          </p:cNvPr>
          <p:cNvSpPr/>
          <p:nvPr/>
        </p:nvSpPr>
        <p:spPr>
          <a:xfrm rot="18900000">
            <a:off x="4800070" y="410035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Rechteck 206">
            <a:extLst>
              <a:ext uri="{FF2B5EF4-FFF2-40B4-BE49-F238E27FC236}">
                <a16:creationId xmlns:a16="http://schemas.microsoft.com/office/drawing/2014/main" id="{1331A843-1B7B-1305-BE16-4AC252F84B96}"/>
              </a:ext>
            </a:extLst>
          </p:cNvPr>
          <p:cNvSpPr/>
          <p:nvPr/>
        </p:nvSpPr>
        <p:spPr>
          <a:xfrm rot="18900000">
            <a:off x="4747058" y="4048935"/>
            <a:ext cx="252000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Rechteck 207">
            <a:extLst>
              <a:ext uri="{FF2B5EF4-FFF2-40B4-BE49-F238E27FC236}">
                <a16:creationId xmlns:a16="http://schemas.microsoft.com/office/drawing/2014/main" id="{965967B7-D82B-A2C3-E5DC-27BFBEDE0AEA}"/>
              </a:ext>
            </a:extLst>
          </p:cNvPr>
          <p:cNvSpPr/>
          <p:nvPr/>
        </p:nvSpPr>
        <p:spPr>
          <a:xfrm rot="18900000">
            <a:off x="4700242" y="4398937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Rechteck 208">
            <a:extLst>
              <a:ext uri="{FF2B5EF4-FFF2-40B4-BE49-F238E27FC236}">
                <a16:creationId xmlns:a16="http://schemas.microsoft.com/office/drawing/2014/main" id="{508C01DC-1F00-8471-2D18-0F7700DC5D94}"/>
              </a:ext>
            </a:extLst>
          </p:cNvPr>
          <p:cNvSpPr/>
          <p:nvPr/>
        </p:nvSpPr>
        <p:spPr>
          <a:xfrm rot="18900000">
            <a:off x="4651803" y="434616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Rechteck 209">
            <a:extLst>
              <a:ext uri="{FF2B5EF4-FFF2-40B4-BE49-F238E27FC236}">
                <a16:creationId xmlns:a16="http://schemas.microsoft.com/office/drawing/2014/main" id="{B5C6A79D-074A-1034-FFF5-41823F3E5B72}"/>
              </a:ext>
            </a:extLst>
          </p:cNvPr>
          <p:cNvSpPr/>
          <p:nvPr/>
        </p:nvSpPr>
        <p:spPr>
          <a:xfrm rot="18900000">
            <a:off x="4601459" y="4300745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Rechteck 210">
            <a:extLst>
              <a:ext uri="{FF2B5EF4-FFF2-40B4-BE49-F238E27FC236}">
                <a16:creationId xmlns:a16="http://schemas.microsoft.com/office/drawing/2014/main" id="{72F5BDCA-C3EB-395F-B592-D810313315BE}"/>
              </a:ext>
            </a:extLst>
          </p:cNvPr>
          <p:cNvSpPr/>
          <p:nvPr/>
        </p:nvSpPr>
        <p:spPr>
          <a:xfrm rot="18900000">
            <a:off x="4548447" y="4249321"/>
            <a:ext cx="252000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Rechteck 211">
            <a:extLst>
              <a:ext uri="{FF2B5EF4-FFF2-40B4-BE49-F238E27FC236}">
                <a16:creationId xmlns:a16="http://schemas.microsoft.com/office/drawing/2014/main" id="{430FDE9E-C313-528B-3D58-C178C0E82C05}"/>
              </a:ext>
            </a:extLst>
          </p:cNvPr>
          <p:cNvSpPr/>
          <p:nvPr/>
        </p:nvSpPr>
        <p:spPr>
          <a:xfrm rot="18900000">
            <a:off x="4499126" y="4595877"/>
            <a:ext cx="25088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Rechteck 213">
            <a:extLst>
              <a:ext uri="{FF2B5EF4-FFF2-40B4-BE49-F238E27FC236}">
                <a16:creationId xmlns:a16="http://schemas.microsoft.com/office/drawing/2014/main" id="{FB5C099B-A77E-9FF9-9A48-260092FBC40E}"/>
              </a:ext>
            </a:extLst>
          </p:cNvPr>
          <p:cNvSpPr/>
          <p:nvPr/>
        </p:nvSpPr>
        <p:spPr>
          <a:xfrm rot="18900000">
            <a:off x="4400343" y="4497685"/>
            <a:ext cx="25088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Rechteck 214">
            <a:extLst>
              <a:ext uri="{FF2B5EF4-FFF2-40B4-BE49-F238E27FC236}">
                <a16:creationId xmlns:a16="http://schemas.microsoft.com/office/drawing/2014/main" id="{8649A2CF-7C97-61AC-54CD-05E5CF9E1FC3}"/>
              </a:ext>
            </a:extLst>
          </p:cNvPr>
          <p:cNvSpPr/>
          <p:nvPr/>
        </p:nvSpPr>
        <p:spPr>
          <a:xfrm rot="18900000">
            <a:off x="4347331" y="4446261"/>
            <a:ext cx="25088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Rechteck 216">
            <a:extLst>
              <a:ext uri="{FF2B5EF4-FFF2-40B4-BE49-F238E27FC236}">
                <a16:creationId xmlns:a16="http://schemas.microsoft.com/office/drawing/2014/main" id="{7B91ECC1-0F79-0D2E-E612-002E1E457241}"/>
              </a:ext>
            </a:extLst>
          </p:cNvPr>
          <p:cNvSpPr/>
          <p:nvPr/>
        </p:nvSpPr>
        <p:spPr>
          <a:xfrm rot="18900000">
            <a:off x="4406047" y="4751291"/>
            <a:ext cx="12916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Rechteck 218">
            <a:extLst>
              <a:ext uri="{FF2B5EF4-FFF2-40B4-BE49-F238E27FC236}">
                <a16:creationId xmlns:a16="http://schemas.microsoft.com/office/drawing/2014/main" id="{8696F174-D470-6FCB-8A61-28661C3C08A7}"/>
              </a:ext>
            </a:extLst>
          </p:cNvPr>
          <p:cNvSpPr/>
          <p:nvPr/>
        </p:nvSpPr>
        <p:spPr>
          <a:xfrm rot="18900000">
            <a:off x="4288571" y="4660842"/>
            <a:ext cx="15106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Rechteck 219">
            <a:extLst>
              <a:ext uri="{FF2B5EF4-FFF2-40B4-BE49-F238E27FC236}">
                <a16:creationId xmlns:a16="http://schemas.microsoft.com/office/drawing/2014/main" id="{54A70E90-F382-1591-E9DF-C96742E7E638}"/>
              </a:ext>
            </a:extLst>
          </p:cNvPr>
          <p:cNvSpPr/>
          <p:nvPr/>
        </p:nvSpPr>
        <p:spPr>
          <a:xfrm rot="18900000">
            <a:off x="4171970" y="4635758"/>
            <a:ext cx="226008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Rechteck 221">
            <a:extLst>
              <a:ext uri="{FF2B5EF4-FFF2-40B4-BE49-F238E27FC236}">
                <a16:creationId xmlns:a16="http://schemas.microsoft.com/office/drawing/2014/main" id="{674A1F8C-583A-FC32-5C91-03A171A7C2ED}"/>
              </a:ext>
            </a:extLst>
          </p:cNvPr>
          <p:cNvSpPr/>
          <p:nvPr/>
        </p:nvSpPr>
        <p:spPr>
          <a:xfrm rot="2700000">
            <a:off x="5496944" y="3022789"/>
            <a:ext cx="601719" cy="2421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Textfeld 220">
            <a:extLst>
              <a:ext uri="{FF2B5EF4-FFF2-40B4-BE49-F238E27FC236}">
                <a16:creationId xmlns:a16="http://schemas.microsoft.com/office/drawing/2014/main" id="{A1DBAD67-1C93-66ED-932A-B5CDF6AA76C9}"/>
              </a:ext>
            </a:extLst>
          </p:cNvPr>
          <p:cNvSpPr txBox="1"/>
          <p:nvPr/>
        </p:nvSpPr>
        <p:spPr>
          <a:xfrm>
            <a:off x="5511175" y="2977125"/>
            <a:ext cx="6967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8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Haupt</a:t>
            </a:r>
          </a:p>
          <a:p>
            <a:pPr>
              <a:lnSpc>
                <a:spcPts val="8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   bahn-</a:t>
            </a:r>
          </a:p>
          <a:p>
            <a:pPr>
              <a:lnSpc>
                <a:spcPts val="8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      </a:t>
            </a:r>
            <a:r>
              <a:rPr lang="de-DE" sz="850" b="1" spc="30" dirty="0" err="1">
                <a:latin typeface="Arial Narrow" panose="020B0606020202030204" pitchFamily="34" charset="0"/>
              </a:rPr>
              <a:t>hof</a:t>
            </a:r>
            <a:endParaRPr lang="de-DE" sz="850" b="1" spc="-40" dirty="0">
              <a:latin typeface="Arial" panose="020B0604020202020204" pitchFamily="34" charset="0"/>
            </a:endParaRPr>
          </a:p>
        </p:txBody>
      </p:sp>
      <p:sp>
        <p:nvSpPr>
          <p:cNvPr id="224" name="Textfeld 223">
            <a:extLst>
              <a:ext uri="{FF2B5EF4-FFF2-40B4-BE49-F238E27FC236}">
                <a16:creationId xmlns:a16="http://schemas.microsoft.com/office/drawing/2014/main" id="{0FE171A2-111A-60D0-E5B0-C4BD53FFDD6A}"/>
              </a:ext>
            </a:extLst>
          </p:cNvPr>
          <p:cNvSpPr txBox="1"/>
          <p:nvPr/>
        </p:nvSpPr>
        <p:spPr>
          <a:xfrm>
            <a:off x="5661920" y="3599038"/>
            <a:ext cx="657603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Stadtmitte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25" name="Textfeld 224">
            <a:extLst>
              <a:ext uri="{FF2B5EF4-FFF2-40B4-BE49-F238E27FC236}">
                <a16:creationId xmlns:a16="http://schemas.microsoft.com/office/drawing/2014/main" id="{404FABE7-D366-5ED1-0073-02177E183C5A}"/>
              </a:ext>
            </a:extLst>
          </p:cNvPr>
          <p:cNvSpPr txBox="1"/>
          <p:nvPr/>
        </p:nvSpPr>
        <p:spPr>
          <a:xfrm>
            <a:off x="5411762" y="3770878"/>
            <a:ext cx="69916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Feuersee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26" name="Textfeld 225">
            <a:extLst>
              <a:ext uri="{FF2B5EF4-FFF2-40B4-BE49-F238E27FC236}">
                <a16:creationId xmlns:a16="http://schemas.microsoft.com/office/drawing/2014/main" id="{147B2760-245B-1BB0-7D87-194A458ECD25}"/>
              </a:ext>
            </a:extLst>
          </p:cNvPr>
          <p:cNvSpPr txBox="1"/>
          <p:nvPr/>
        </p:nvSpPr>
        <p:spPr>
          <a:xfrm>
            <a:off x="5311581" y="3930337"/>
            <a:ext cx="79386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Schwabstraße</a:t>
            </a:r>
          </a:p>
        </p:txBody>
      </p:sp>
      <p:sp>
        <p:nvSpPr>
          <p:cNvPr id="227" name="Rechteck 226">
            <a:extLst>
              <a:ext uri="{FF2B5EF4-FFF2-40B4-BE49-F238E27FC236}">
                <a16:creationId xmlns:a16="http://schemas.microsoft.com/office/drawing/2014/main" id="{AC6E2799-6108-8E90-16DD-C3EC5EB16B9E}"/>
              </a:ext>
            </a:extLst>
          </p:cNvPr>
          <p:cNvSpPr/>
          <p:nvPr/>
        </p:nvSpPr>
        <p:spPr>
          <a:xfrm rot="18900000">
            <a:off x="5478369" y="3637303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8" name="Rechteck 227">
            <a:extLst>
              <a:ext uri="{FF2B5EF4-FFF2-40B4-BE49-F238E27FC236}">
                <a16:creationId xmlns:a16="http://schemas.microsoft.com/office/drawing/2014/main" id="{EA7640E3-18A4-93E9-658C-0D568F978A51}"/>
              </a:ext>
            </a:extLst>
          </p:cNvPr>
          <p:cNvSpPr/>
          <p:nvPr/>
        </p:nvSpPr>
        <p:spPr>
          <a:xfrm rot="18900000">
            <a:off x="5429930" y="358453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9" name="Rechteck 228">
            <a:extLst>
              <a:ext uri="{FF2B5EF4-FFF2-40B4-BE49-F238E27FC236}">
                <a16:creationId xmlns:a16="http://schemas.microsoft.com/office/drawing/2014/main" id="{CC1E7963-0D4B-F45B-226A-4E89DE9D4AF8}"/>
              </a:ext>
            </a:extLst>
          </p:cNvPr>
          <p:cNvSpPr/>
          <p:nvPr/>
        </p:nvSpPr>
        <p:spPr>
          <a:xfrm rot="18900000">
            <a:off x="5379586" y="353911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Rechteck 229">
            <a:extLst>
              <a:ext uri="{FF2B5EF4-FFF2-40B4-BE49-F238E27FC236}">
                <a16:creationId xmlns:a16="http://schemas.microsoft.com/office/drawing/2014/main" id="{95CAD15A-727F-E195-7A0C-BC4EE4C11134}"/>
              </a:ext>
            </a:extLst>
          </p:cNvPr>
          <p:cNvSpPr/>
          <p:nvPr/>
        </p:nvSpPr>
        <p:spPr>
          <a:xfrm rot="18900000">
            <a:off x="5326574" y="3487687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1" name="Rechteck 230">
            <a:extLst>
              <a:ext uri="{FF2B5EF4-FFF2-40B4-BE49-F238E27FC236}">
                <a16:creationId xmlns:a16="http://schemas.microsoft.com/office/drawing/2014/main" id="{7C41088C-63EC-BC2D-AA61-7D25B17D8D44}"/>
              </a:ext>
            </a:extLst>
          </p:cNvPr>
          <p:cNvSpPr/>
          <p:nvPr/>
        </p:nvSpPr>
        <p:spPr>
          <a:xfrm rot="18900000">
            <a:off x="5277765" y="3435186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2" name="Rechteck 231">
            <a:extLst>
              <a:ext uri="{FF2B5EF4-FFF2-40B4-BE49-F238E27FC236}">
                <a16:creationId xmlns:a16="http://schemas.microsoft.com/office/drawing/2014/main" id="{E047BE45-ADA7-4830-0318-53399DF85ED7}"/>
              </a:ext>
            </a:extLst>
          </p:cNvPr>
          <p:cNvSpPr/>
          <p:nvPr/>
        </p:nvSpPr>
        <p:spPr>
          <a:xfrm rot="18900000">
            <a:off x="5226254" y="338759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Rechteck 232">
            <a:extLst>
              <a:ext uri="{FF2B5EF4-FFF2-40B4-BE49-F238E27FC236}">
                <a16:creationId xmlns:a16="http://schemas.microsoft.com/office/drawing/2014/main" id="{1EE554E7-329C-69DB-2EA6-71FA07FF0B77}"/>
              </a:ext>
            </a:extLst>
          </p:cNvPr>
          <p:cNvSpPr/>
          <p:nvPr/>
        </p:nvSpPr>
        <p:spPr>
          <a:xfrm rot="18900000">
            <a:off x="5174411" y="3336994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Rechteck 233">
            <a:extLst>
              <a:ext uri="{FF2B5EF4-FFF2-40B4-BE49-F238E27FC236}">
                <a16:creationId xmlns:a16="http://schemas.microsoft.com/office/drawing/2014/main" id="{AFA50AFA-E6CB-6ADA-38B3-5441298B9AD1}"/>
              </a:ext>
            </a:extLst>
          </p:cNvPr>
          <p:cNvSpPr/>
          <p:nvPr/>
        </p:nvSpPr>
        <p:spPr>
          <a:xfrm rot="18900000">
            <a:off x="5661993" y="3456940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5" name="Rechteck 234">
            <a:extLst>
              <a:ext uri="{FF2B5EF4-FFF2-40B4-BE49-F238E27FC236}">
                <a16:creationId xmlns:a16="http://schemas.microsoft.com/office/drawing/2014/main" id="{3BB118B0-C8A7-7A7C-795B-D81E5BCF46D8}"/>
              </a:ext>
            </a:extLst>
          </p:cNvPr>
          <p:cNvSpPr/>
          <p:nvPr/>
        </p:nvSpPr>
        <p:spPr>
          <a:xfrm rot="18900000">
            <a:off x="5613554" y="340417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6" name="Rechteck 235">
            <a:extLst>
              <a:ext uri="{FF2B5EF4-FFF2-40B4-BE49-F238E27FC236}">
                <a16:creationId xmlns:a16="http://schemas.microsoft.com/office/drawing/2014/main" id="{F0D35B39-DEFD-A578-72BD-A6A9C8E7A57B}"/>
              </a:ext>
            </a:extLst>
          </p:cNvPr>
          <p:cNvSpPr/>
          <p:nvPr/>
        </p:nvSpPr>
        <p:spPr>
          <a:xfrm rot="18900000">
            <a:off x="5563210" y="335874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7" name="Rechteck 236">
            <a:extLst>
              <a:ext uri="{FF2B5EF4-FFF2-40B4-BE49-F238E27FC236}">
                <a16:creationId xmlns:a16="http://schemas.microsoft.com/office/drawing/2014/main" id="{E32EA69F-D7CA-6109-EC8A-781A4D500F2D}"/>
              </a:ext>
            </a:extLst>
          </p:cNvPr>
          <p:cNvSpPr/>
          <p:nvPr/>
        </p:nvSpPr>
        <p:spPr>
          <a:xfrm rot="18900000">
            <a:off x="5510198" y="3307324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Rechteck 237">
            <a:extLst>
              <a:ext uri="{FF2B5EF4-FFF2-40B4-BE49-F238E27FC236}">
                <a16:creationId xmlns:a16="http://schemas.microsoft.com/office/drawing/2014/main" id="{5A34B1E0-4D9F-9891-F601-E77627F137C7}"/>
              </a:ext>
            </a:extLst>
          </p:cNvPr>
          <p:cNvSpPr/>
          <p:nvPr/>
        </p:nvSpPr>
        <p:spPr>
          <a:xfrm rot="18900000">
            <a:off x="5461389" y="325291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F01AC02-BA13-4B27-9755-525322C4FFDC}"/>
              </a:ext>
            </a:extLst>
          </p:cNvPr>
          <p:cNvSpPr/>
          <p:nvPr/>
        </p:nvSpPr>
        <p:spPr>
          <a:xfrm rot="18900000">
            <a:off x="5409878" y="320722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144FEAE1-C83F-01A2-A8B0-555D591424B7}"/>
              </a:ext>
            </a:extLst>
          </p:cNvPr>
          <p:cNvSpPr/>
          <p:nvPr/>
        </p:nvSpPr>
        <p:spPr>
          <a:xfrm rot="18900000">
            <a:off x="5358035" y="315663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1028A5D3-DB34-7975-2E14-EAD3B4B1B232}"/>
              </a:ext>
            </a:extLst>
          </p:cNvPr>
          <p:cNvSpPr/>
          <p:nvPr/>
        </p:nvSpPr>
        <p:spPr>
          <a:xfrm rot="18900000">
            <a:off x="6024072" y="3092024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0F5B056E-C8E9-F027-DF58-6A3C9BE6326D}"/>
              </a:ext>
            </a:extLst>
          </p:cNvPr>
          <p:cNvSpPr/>
          <p:nvPr/>
        </p:nvSpPr>
        <p:spPr>
          <a:xfrm rot="18900000">
            <a:off x="5975633" y="3039256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9F44A50A-E516-1F5D-4D50-5CB672C69C87}"/>
              </a:ext>
            </a:extLst>
          </p:cNvPr>
          <p:cNvSpPr/>
          <p:nvPr/>
        </p:nvSpPr>
        <p:spPr>
          <a:xfrm rot="18900000">
            <a:off x="5925289" y="299383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2D0DA743-7B02-05CE-A67B-4B98362AFEC7}"/>
              </a:ext>
            </a:extLst>
          </p:cNvPr>
          <p:cNvSpPr/>
          <p:nvPr/>
        </p:nvSpPr>
        <p:spPr>
          <a:xfrm rot="18900000">
            <a:off x="5872277" y="294240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31ACF051-C3B3-89AB-952A-8AB56E69B376}"/>
              </a:ext>
            </a:extLst>
          </p:cNvPr>
          <p:cNvSpPr/>
          <p:nvPr/>
        </p:nvSpPr>
        <p:spPr>
          <a:xfrm rot="18900000">
            <a:off x="5823468" y="288800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9604CBBB-9714-70EA-5F29-B3E05DB3B911}"/>
              </a:ext>
            </a:extLst>
          </p:cNvPr>
          <p:cNvSpPr/>
          <p:nvPr/>
        </p:nvSpPr>
        <p:spPr>
          <a:xfrm rot="18900000">
            <a:off x="5771957" y="284231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595FEB75-8334-2007-CC58-5707B3ACA4D3}"/>
              </a:ext>
            </a:extLst>
          </p:cNvPr>
          <p:cNvSpPr/>
          <p:nvPr/>
        </p:nvSpPr>
        <p:spPr>
          <a:xfrm rot="18900000">
            <a:off x="5720114" y="279171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A6FBA6DF-9C81-D869-91F1-1769BB55FFF6}"/>
              </a:ext>
            </a:extLst>
          </p:cNvPr>
          <p:cNvSpPr/>
          <p:nvPr/>
        </p:nvSpPr>
        <p:spPr>
          <a:xfrm rot="2700000">
            <a:off x="4654757" y="5185116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D01E6619-2EBE-9224-65C1-84248B4EFC05}"/>
              </a:ext>
            </a:extLst>
          </p:cNvPr>
          <p:cNvSpPr/>
          <p:nvPr/>
        </p:nvSpPr>
        <p:spPr>
          <a:xfrm rot="2700000">
            <a:off x="4899918" y="5429354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4D157003-A158-2A94-04DD-54F04D082F66}"/>
              </a:ext>
            </a:extLst>
          </p:cNvPr>
          <p:cNvSpPr/>
          <p:nvPr/>
        </p:nvSpPr>
        <p:spPr>
          <a:xfrm rot="2700000">
            <a:off x="5137864" y="5668801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2" name="Textfeld 251">
            <a:extLst>
              <a:ext uri="{FF2B5EF4-FFF2-40B4-BE49-F238E27FC236}">
                <a16:creationId xmlns:a16="http://schemas.microsoft.com/office/drawing/2014/main" id="{F686CB4B-869D-286E-70CE-83E32A6D1F98}"/>
              </a:ext>
            </a:extLst>
          </p:cNvPr>
          <p:cNvSpPr txBox="1"/>
          <p:nvPr/>
        </p:nvSpPr>
        <p:spPr>
          <a:xfrm>
            <a:off x="5059584" y="4078004"/>
            <a:ext cx="66579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Universität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53" name="Textfeld 252">
            <a:extLst>
              <a:ext uri="{FF2B5EF4-FFF2-40B4-BE49-F238E27FC236}">
                <a16:creationId xmlns:a16="http://schemas.microsoft.com/office/drawing/2014/main" id="{520A422D-0B36-8C05-131A-B4A04A711EE1}"/>
              </a:ext>
            </a:extLst>
          </p:cNvPr>
          <p:cNvSpPr txBox="1"/>
          <p:nvPr/>
        </p:nvSpPr>
        <p:spPr>
          <a:xfrm>
            <a:off x="4838105" y="4289020"/>
            <a:ext cx="6355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Österfeld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54" name="Textfeld 253">
            <a:extLst>
              <a:ext uri="{FF2B5EF4-FFF2-40B4-BE49-F238E27FC236}">
                <a16:creationId xmlns:a16="http://schemas.microsoft.com/office/drawing/2014/main" id="{1BBD433D-8080-51AE-9BC8-A91FECBC0935}"/>
              </a:ext>
            </a:extLst>
          </p:cNvPr>
          <p:cNvSpPr txBox="1"/>
          <p:nvPr/>
        </p:nvSpPr>
        <p:spPr>
          <a:xfrm>
            <a:off x="4657319" y="4473474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Vaihingen</a:t>
            </a:r>
          </a:p>
        </p:txBody>
      </p:sp>
      <p:sp>
        <p:nvSpPr>
          <p:cNvPr id="255" name="Textfeld 254">
            <a:extLst>
              <a:ext uri="{FF2B5EF4-FFF2-40B4-BE49-F238E27FC236}">
                <a16:creationId xmlns:a16="http://schemas.microsoft.com/office/drawing/2014/main" id="{C1C027F5-28BB-AA7F-9A7E-ECD4863A7F89}"/>
              </a:ext>
            </a:extLst>
          </p:cNvPr>
          <p:cNvSpPr txBox="1"/>
          <p:nvPr/>
        </p:nvSpPr>
        <p:spPr>
          <a:xfrm>
            <a:off x="4485592" y="4665807"/>
            <a:ext cx="419803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Rohr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51535CE6-3077-7BBA-B83D-780F4FF9FDD5}"/>
              </a:ext>
            </a:extLst>
          </p:cNvPr>
          <p:cNvSpPr txBox="1"/>
          <p:nvPr/>
        </p:nvSpPr>
        <p:spPr>
          <a:xfrm>
            <a:off x="3815356" y="4864509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Goldberg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E476B65-BCEB-D70D-BCFC-92322DF5A6BF}"/>
              </a:ext>
            </a:extLst>
          </p:cNvPr>
          <p:cNvSpPr txBox="1"/>
          <p:nvPr/>
        </p:nvSpPr>
        <p:spPr>
          <a:xfrm>
            <a:off x="3849652" y="5056933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Oberaichen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4753CED4-16C9-1DDD-F9B4-FA6A9FA0A7C5}"/>
              </a:ext>
            </a:extLst>
          </p:cNvPr>
          <p:cNvSpPr txBox="1"/>
          <p:nvPr/>
        </p:nvSpPr>
        <p:spPr>
          <a:xfrm>
            <a:off x="4086475" y="5292040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Leinfelden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05791384-DD86-8D39-BA99-F637B5254441}"/>
              </a:ext>
            </a:extLst>
          </p:cNvPr>
          <p:cNvSpPr txBox="1"/>
          <p:nvPr/>
        </p:nvSpPr>
        <p:spPr>
          <a:xfrm>
            <a:off x="4327725" y="5535001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Echterdingen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B752B6B0-8D0B-9AE9-9FD2-D45667778386}"/>
              </a:ext>
            </a:extLst>
          </p:cNvPr>
          <p:cNvSpPr txBox="1"/>
          <p:nvPr/>
        </p:nvSpPr>
        <p:spPr>
          <a:xfrm>
            <a:off x="1683097" y="5921542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Herrenberg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F57FE7EB-DBD0-A9E4-F7B3-8CC03F06BC21}"/>
              </a:ext>
            </a:extLst>
          </p:cNvPr>
          <p:cNvSpPr txBox="1"/>
          <p:nvPr/>
        </p:nvSpPr>
        <p:spPr>
          <a:xfrm>
            <a:off x="4561310" y="5781957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Flughafen/Messe</a:t>
            </a:r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F6EBF6E0-5108-C96C-8F71-FF99EF8448A8}"/>
              </a:ext>
            </a:extLst>
          </p:cNvPr>
          <p:cNvSpPr/>
          <p:nvPr/>
        </p:nvSpPr>
        <p:spPr>
          <a:xfrm rot="2700000">
            <a:off x="5373167" y="5897641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1" name="Rechteck 90">
            <a:extLst>
              <a:ext uri="{FF2B5EF4-FFF2-40B4-BE49-F238E27FC236}">
                <a16:creationId xmlns:a16="http://schemas.microsoft.com/office/drawing/2014/main" id="{58A54EF5-B945-109C-8D4B-3679D9878F33}"/>
              </a:ext>
            </a:extLst>
          </p:cNvPr>
          <p:cNvSpPr/>
          <p:nvPr/>
        </p:nvSpPr>
        <p:spPr>
          <a:xfrm>
            <a:off x="5622013" y="5998838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5" name="Rechteck 94">
            <a:extLst>
              <a:ext uri="{FF2B5EF4-FFF2-40B4-BE49-F238E27FC236}">
                <a16:creationId xmlns:a16="http://schemas.microsoft.com/office/drawing/2014/main" id="{1ADF755D-2C0E-019F-483F-DEA9453AE0C0}"/>
              </a:ext>
            </a:extLst>
          </p:cNvPr>
          <p:cNvSpPr/>
          <p:nvPr/>
        </p:nvSpPr>
        <p:spPr>
          <a:xfrm>
            <a:off x="5959192" y="6000200"/>
            <a:ext cx="306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6" name="Rechteck 95">
            <a:extLst>
              <a:ext uri="{FF2B5EF4-FFF2-40B4-BE49-F238E27FC236}">
                <a16:creationId xmlns:a16="http://schemas.microsoft.com/office/drawing/2014/main" id="{D45DC2DC-73D3-A4EF-666C-99A250E69707}"/>
              </a:ext>
            </a:extLst>
          </p:cNvPr>
          <p:cNvSpPr/>
          <p:nvPr/>
        </p:nvSpPr>
        <p:spPr>
          <a:xfrm>
            <a:off x="6300206" y="5998838"/>
            <a:ext cx="306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156BE5D0-6C1E-A45A-BBD2-0A71D3BF8DD0}"/>
              </a:ext>
            </a:extLst>
          </p:cNvPr>
          <p:cNvSpPr txBox="1"/>
          <p:nvPr/>
        </p:nvSpPr>
        <p:spPr>
          <a:xfrm>
            <a:off x="6608955" y="5986724"/>
            <a:ext cx="269631" cy="191936"/>
          </a:xfrm>
          <a:prstGeom prst="rect">
            <a:avLst/>
          </a:prstGeom>
          <a:solidFill>
            <a:schemeClr val="accent2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3600" rIns="36000" bIns="360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S3</a:t>
            </a:r>
          </a:p>
        </p:txBody>
      </p:sp>
      <p:sp>
        <p:nvSpPr>
          <p:cNvPr id="102" name="Textfeld 101">
            <a:extLst>
              <a:ext uri="{FF2B5EF4-FFF2-40B4-BE49-F238E27FC236}">
                <a16:creationId xmlns:a16="http://schemas.microsoft.com/office/drawing/2014/main" id="{38775B8C-3F58-C37C-6E34-717F6EB8774C}"/>
              </a:ext>
            </a:extLst>
          </p:cNvPr>
          <p:cNvSpPr txBox="1"/>
          <p:nvPr/>
        </p:nvSpPr>
        <p:spPr>
          <a:xfrm>
            <a:off x="6537641" y="6127697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Neuhausen </a:t>
            </a:r>
            <a:r>
              <a:rPr lang="de-DE" dirty="0" err="1"/>
              <a:t>a.d.F</a:t>
            </a:r>
            <a:endParaRPr lang="de-DE" dirty="0"/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7B193A61-1BFC-0F69-F87C-EEE69022324C}"/>
              </a:ext>
            </a:extLst>
          </p:cNvPr>
          <p:cNvSpPr txBox="1"/>
          <p:nvPr/>
        </p:nvSpPr>
        <p:spPr>
          <a:xfrm>
            <a:off x="5731028" y="5805596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Sielmingen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D8B4E957-4C80-04EB-CAF3-5FFA490DD0D9}"/>
              </a:ext>
            </a:extLst>
          </p:cNvPr>
          <p:cNvSpPr txBox="1"/>
          <p:nvPr/>
        </p:nvSpPr>
        <p:spPr>
          <a:xfrm>
            <a:off x="5355012" y="6027852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Filderstadt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cxnSp>
        <p:nvCxnSpPr>
          <p:cNvPr id="122" name="Gerader Verbinder 121">
            <a:extLst>
              <a:ext uri="{FF2B5EF4-FFF2-40B4-BE49-F238E27FC236}">
                <a16:creationId xmlns:a16="http://schemas.microsoft.com/office/drawing/2014/main" id="{59236372-3562-A615-8963-CB2E4A4C6D82}"/>
              </a:ext>
            </a:extLst>
          </p:cNvPr>
          <p:cNvCxnSpPr>
            <a:cxnSpLocks/>
            <a:stCxn id="159" idx="1"/>
            <a:endCxn id="159" idx="1"/>
          </p:cNvCxnSpPr>
          <p:nvPr/>
        </p:nvCxnSpPr>
        <p:spPr>
          <a:xfrm>
            <a:off x="6396678" y="302945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Rechteck 128">
            <a:extLst>
              <a:ext uri="{FF2B5EF4-FFF2-40B4-BE49-F238E27FC236}">
                <a16:creationId xmlns:a16="http://schemas.microsoft.com/office/drawing/2014/main" id="{8F0BCD76-D239-B2E9-54D0-687953A4A429}"/>
              </a:ext>
            </a:extLst>
          </p:cNvPr>
          <p:cNvSpPr/>
          <p:nvPr/>
        </p:nvSpPr>
        <p:spPr>
          <a:xfrm rot="2700000">
            <a:off x="8214517" y="434715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>
            <a:extLst>
              <a:ext uri="{FF2B5EF4-FFF2-40B4-BE49-F238E27FC236}">
                <a16:creationId xmlns:a16="http://schemas.microsoft.com/office/drawing/2014/main" id="{1643B0A0-5860-57C1-4C58-C18031FC8668}"/>
              </a:ext>
            </a:extLst>
          </p:cNvPr>
          <p:cNvSpPr/>
          <p:nvPr/>
        </p:nvSpPr>
        <p:spPr>
          <a:xfrm rot="2700000">
            <a:off x="7051048" y="3092351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>
            <a:extLst>
              <a:ext uri="{FF2B5EF4-FFF2-40B4-BE49-F238E27FC236}">
                <a16:creationId xmlns:a16="http://schemas.microsoft.com/office/drawing/2014/main" id="{A059EFBF-4FF2-560E-0844-F3E3A1356D79}"/>
              </a:ext>
            </a:extLst>
          </p:cNvPr>
          <p:cNvSpPr/>
          <p:nvPr/>
        </p:nvSpPr>
        <p:spPr>
          <a:xfrm rot="2700000">
            <a:off x="7223716" y="3268244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>
            <a:extLst>
              <a:ext uri="{FF2B5EF4-FFF2-40B4-BE49-F238E27FC236}">
                <a16:creationId xmlns:a16="http://schemas.microsoft.com/office/drawing/2014/main" id="{F30246ED-8796-7F9E-B7F4-113DF11A6BE4}"/>
              </a:ext>
            </a:extLst>
          </p:cNvPr>
          <p:cNvSpPr/>
          <p:nvPr/>
        </p:nvSpPr>
        <p:spPr>
          <a:xfrm rot="2700000">
            <a:off x="7400236" y="3442535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3" name="Rechteck 132">
            <a:extLst>
              <a:ext uri="{FF2B5EF4-FFF2-40B4-BE49-F238E27FC236}">
                <a16:creationId xmlns:a16="http://schemas.microsoft.com/office/drawing/2014/main" id="{DAC5FE5D-6CDB-5E56-9805-CBA6A173CAD5}"/>
              </a:ext>
            </a:extLst>
          </p:cNvPr>
          <p:cNvSpPr/>
          <p:nvPr/>
        </p:nvSpPr>
        <p:spPr>
          <a:xfrm rot="2700000">
            <a:off x="7573160" y="3613414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>
            <a:extLst>
              <a:ext uri="{FF2B5EF4-FFF2-40B4-BE49-F238E27FC236}">
                <a16:creationId xmlns:a16="http://schemas.microsoft.com/office/drawing/2014/main" id="{D82A5A4F-2105-8167-6E48-D72F6FBBC408}"/>
              </a:ext>
            </a:extLst>
          </p:cNvPr>
          <p:cNvSpPr/>
          <p:nvPr/>
        </p:nvSpPr>
        <p:spPr>
          <a:xfrm rot="2700000">
            <a:off x="7745817" y="3787458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>
            <a:extLst>
              <a:ext uri="{FF2B5EF4-FFF2-40B4-BE49-F238E27FC236}">
                <a16:creationId xmlns:a16="http://schemas.microsoft.com/office/drawing/2014/main" id="{7FB8A3BC-FB5F-040D-9E7F-FA62BDC20AE0}"/>
              </a:ext>
            </a:extLst>
          </p:cNvPr>
          <p:cNvSpPr/>
          <p:nvPr/>
        </p:nvSpPr>
        <p:spPr>
          <a:xfrm rot="2700000">
            <a:off x="7918526" y="3958131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Rechteck 138">
            <a:extLst>
              <a:ext uri="{FF2B5EF4-FFF2-40B4-BE49-F238E27FC236}">
                <a16:creationId xmlns:a16="http://schemas.microsoft.com/office/drawing/2014/main" id="{95D01CC7-9085-4B2B-9A3A-8D78AB5B6139}"/>
              </a:ext>
            </a:extLst>
          </p:cNvPr>
          <p:cNvSpPr/>
          <p:nvPr/>
        </p:nvSpPr>
        <p:spPr>
          <a:xfrm rot="2700000">
            <a:off x="8089152" y="4130868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4" name="Rechteck 153">
            <a:extLst>
              <a:ext uri="{FF2B5EF4-FFF2-40B4-BE49-F238E27FC236}">
                <a16:creationId xmlns:a16="http://schemas.microsoft.com/office/drawing/2014/main" id="{B3565BCB-BA92-F4DB-71DC-878F314D4C40}"/>
              </a:ext>
            </a:extLst>
          </p:cNvPr>
          <p:cNvSpPr/>
          <p:nvPr/>
        </p:nvSpPr>
        <p:spPr>
          <a:xfrm rot="2700000">
            <a:off x="8448850" y="4428266"/>
            <a:ext cx="93239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5" name="Textfeld 154">
            <a:extLst>
              <a:ext uri="{FF2B5EF4-FFF2-40B4-BE49-F238E27FC236}">
                <a16:creationId xmlns:a16="http://schemas.microsoft.com/office/drawing/2014/main" id="{C1DBBB8F-4179-9BD8-B991-93331944BDD2}"/>
              </a:ext>
            </a:extLst>
          </p:cNvPr>
          <p:cNvSpPr txBox="1"/>
          <p:nvPr/>
        </p:nvSpPr>
        <p:spPr>
          <a:xfrm>
            <a:off x="7221465" y="2970981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Untertürkheim</a:t>
            </a:r>
          </a:p>
        </p:txBody>
      </p:sp>
      <p:sp>
        <p:nvSpPr>
          <p:cNvPr id="169" name="Rechteck 168">
            <a:extLst>
              <a:ext uri="{FF2B5EF4-FFF2-40B4-BE49-F238E27FC236}">
                <a16:creationId xmlns:a16="http://schemas.microsoft.com/office/drawing/2014/main" id="{10F046E8-0C6D-D693-960C-A6CA2FC68402}"/>
              </a:ext>
            </a:extLst>
          </p:cNvPr>
          <p:cNvSpPr/>
          <p:nvPr/>
        </p:nvSpPr>
        <p:spPr>
          <a:xfrm rot="2700000">
            <a:off x="8261683" y="4301558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>
            <a:extLst>
              <a:ext uri="{FF2B5EF4-FFF2-40B4-BE49-F238E27FC236}">
                <a16:creationId xmlns:a16="http://schemas.microsoft.com/office/drawing/2014/main" id="{66BBBE92-BA0D-CD27-2923-5D950F9A4E1A}"/>
              </a:ext>
            </a:extLst>
          </p:cNvPr>
          <p:cNvSpPr/>
          <p:nvPr/>
        </p:nvSpPr>
        <p:spPr>
          <a:xfrm rot="2700000">
            <a:off x="9264482" y="4479670"/>
            <a:ext cx="85332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>
            <a:extLst>
              <a:ext uri="{FF2B5EF4-FFF2-40B4-BE49-F238E27FC236}">
                <a16:creationId xmlns:a16="http://schemas.microsoft.com/office/drawing/2014/main" id="{C59220D0-78F0-2219-637B-0820CA47B16B}"/>
              </a:ext>
            </a:extLst>
          </p:cNvPr>
          <p:cNvSpPr/>
          <p:nvPr/>
        </p:nvSpPr>
        <p:spPr>
          <a:xfrm rot="18900000">
            <a:off x="5346253" y="3869074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>
            <a:extLst>
              <a:ext uri="{FF2B5EF4-FFF2-40B4-BE49-F238E27FC236}">
                <a16:creationId xmlns:a16="http://schemas.microsoft.com/office/drawing/2014/main" id="{1A0FC33E-527A-0C44-9AC8-D7BA309647A6}"/>
              </a:ext>
            </a:extLst>
          </p:cNvPr>
          <p:cNvSpPr/>
          <p:nvPr/>
        </p:nvSpPr>
        <p:spPr>
          <a:xfrm rot="18900000">
            <a:off x="6240543" y="2953750"/>
            <a:ext cx="255287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</a:t>
            </a:r>
          </a:p>
        </p:txBody>
      </p:sp>
      <p:sp>
        <p:nvSpPr>
          <p:cNvPr id="178" name="Rechteck 177">
            <a:extLst>
              <a:ext uri="{FF2B5EF4-FFF2-40B4-BE49-F238E27FC236}">
                <a16:creationId xmlns:a16="http://schemas.microsoft.com/office/drawing/2014/main" id="{2A0DACEE-9005-010B-7560-6CE1FC2D9974}"/>
              </a:ext>
            </a:extLst>
          </p:cNvPr>
          <p:cNvSpPr/>
          <p:nvPr/>
        </p:nvSpPr>
        <p:spPr>
          <a:xfrm rot="18900000">
            <a:off x="5525937" y="3689046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>
            <a:extLst>
              <a:ext uri="{FF2B5EF4-FFF2-40B4-BE49-F238E27FC236}">
                <a16:creationId xmlns:a16="http://schemas.microsoft.com/office/drawing/2014/main" id="{43590583-1102-818E-B1BF-4CFE8BD99C8C}"/>
              </a:ext>
            </a:extLst>
          </p:cNvPr>
          <p:cNvSpPr/>
          <p:nvPr/>
        </p:nvSpPr>
        <p:spPr>
          <a:xfrm rot="18900000">
            <a:off x="5709561" y="3508683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>
            <a:extLst>
              <a:ext uri="{FF2B5EF4-FFF2-40B4-BE49-F238E27FC236}">
                <a16:creationId xmlns:a16="http://schemas.microsoft.com/office/drawing/2014/main" id="{719D83D3-FD7B-BC8A-88A9-8436898D95FD}"/>
              </a:ext>
            </a:extLst>
          </p:cNvPr>
          <p:cNvSpPr/>
          <p:nvPr/>
        </p:nvSpPr>
        <p:spPr>
          <a:xfrm rot="18900000">
            <a:off x="6071640" y="3143767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0DE9774-8D50-4F8F-114F-5E39E66AEAF7}"/>
              </a:ext>
            </a:extLst>
          </p:cNvPr>
          <p:cNvSpPr/>
          <p:nvPr/>
        </p:nvSpPr>
        <p:spPr>
          <a:xfrm>
            <a:off x="3813912" y="4786348"/>
            <a:ext cx="27020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5D11B1F-CE9C-1B9C-3182-D4BAB8ED7446}"/>
              </a:ext>
            </a:extLst>
          </p:cNvPr>
          <p:cNvSpPr/>
          <p:nvPr/>
        </p:nvSpPr>
        <p:spPr>
          <a:xfrm>
            <a:off x="4118466" y="4788003"/>
            <a:ext cx="31520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D893B861-BE5C-48E9-2B92-D7A10CA6C5BD}"/>
              </a:ext>
            </a:extLst>
          </p:cNvPr>
          <p:cNvSpPr/>
          <p:nvPr/>
        </p:nvSpPr>
        <p:spPr>
          <a:xfrm rot="2700000">
            <a:off x="4270443" y="4886339"/>
            <a:ext cx="48348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CCA574A1-D5FE-E073-8F41-93507AC1E5E1}"/>
              </a:ext>
            </a:extLst>
          </p:cNvPr>
          <p:cNvSpPr/>
          <p:nvPr/>
        </p:nvSpPr>
        <p:spPr>
          <a:xfrm rot="18900000">
            <a:off x="3474733" y="4978838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Rechteck 98">
            <a:extLst>
              <a:ext uri="{FF2B5EF4-FFF2-40B4-BE49-F238E27FC236}">
                <a16:creationId xmlns:a16="http://schemas.microsoft.com/office/drawing/2014/main" id="{CF329AB8-84AE-5505-3384-213765CCA472}"/>
              </a:ext>
            </a:extLst>
          </p:cNvPr>
          <p:cNvSpPr/>
          <p:nvPr/>
        </p:nvSpPr>
        <p:spPr>
          <a:xfrm rot="18900000">
            <a:off x="3726883" y="4814119"/>
            <a:ext cx="10481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9EF915B6-B360-CEDA-795F-D1D661F1B60C}"/>
              </a:ext>
            </a:extLst>
          </p:cNvPr>
          <p:cNvSpPr txBox="1"/>
          <p:nvPr/>
        </p:nvSpPr>
        <p:spPr>
          <a:xfrm>
            <a:off x="2961563" y="4974588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Hulb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BCE6DD21-6811-E532-A750-3402836058F1}"/>
              </a:ext>
            </a:extLst>
          </p:cNvPr>
          <p:cNvSpPr txBox="1"/>
          <p:nvPr/>
        </p:nvSpPr>
        <p:spPr>
          <a:xfrm>
            <a:off x="2760662" y="5222014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Ehningen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24" name="Textfeld 123">
            <a:extLst>
              <a:ext uri="{FF2B5EF4-FFF2-40B4-BE49-F238E27FC236}">
                <a16:creationId xmlns:a16="http://schemas.microsoft.com/office/drawing/2014/main" id="{CE26B105-02CA-ED7F-555C-B4D0A3CCE3A6}"/>
              </a:ext>
            </a:extLst>
          </p:cNvPr>
          <p:cNvSpPr txBox="1"/>
          <p:nvPr/>
        </p:nvSpPr>
        <p:spPr>
          <a:xfrm>
            <a:off x="2470215" y="5460969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Gärtringen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56" name="Textfeld 255">
            <a:extLst>
              <a:ext uri="{FF2B5EF4-FFF2-40B4-BE49-F238E27FC236}">
                <a16:creationId xmlns:a16="http://schemas.microsoft.com/office/drawing/2014/main" id="{DBFEE9F1-0351-2479-C14C-8B3F9A966DA5}"/>
              </a:ext>
            </a:extLst>
          </p:cNvPr>
          <p:cNvSpPr txBox="1"/>
          <p:nvPr/>
        </p:nvSpPr>
        <p:spPr>
          <a:xfrm>
            <a:off x="2289818" y="5921012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  <p:sp>
        <p:nvSpPr>
          <p:cNvPr id="261" name="Rechteck 260">
            <a:extLst>
              <a:ext uri="{FF2B5EF4-FFF2-40B4-BE49-F238E27FC236}">
                <a16:creationId xmlns:a16="http://schemas.microsoft.com/office/drawing/2014/main" id="{B7A218AD-B431-6A4A-ECDF-721DDEA8C837}"/>
              </a:ext>
            </a:extLst>
          </p:cNvPr>
          <p:cNvSpPr/>
          <p:nvPr/>
        </p:nvSpPr>
        <p:spPr>
          <a:xfrm>
            <a:off x="6447738" y="2872089"/>
            <a:ext cx="225915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    </a:t>
            </a:r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B00CEA77-D5D5-03FE-BF38-654B65ECEECC}"/>
              </a:ext>
            </a:extLst>
          </p:cNvPr>
          <p:cNvSpPr/>
          <p:nvPr/>
        </p:nvSpPr>
        <p:spPr>
          <a:xfrm rot="2721183">
            <a:off x="6899528" y="2929419"/>
            <a:ext cx="187761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</a:t>
            </a:r>
          </a:p>
        </p:txBody>
      </p:sp>
      <p:sp>
        <p:nvSpPr>
          <p:cNvPr id="263" name="Rechteck 262">
            <a:extLst>
              <a:ext uri="{FF2B5EF4-FFF2-40B4-BE49-F238E27FC236}">
                <a16:creationId xmlns:a16="http://schemas.microsoft.com/office/drawing/2014/main" id="{AC40C0E9-6640-98E4-331E-5D60DD7B4D0A}"/>
              </a:ext>
            </a:extLst>
          </p:cNvPr>
          <p:cNvSpPr/>
          <p:nvPr/>
        </p:nvSpPr>
        <p:spPr>
          <a:xfrm>
            <a:off x="6711819" y="2870237"/>
            <a:ext cx="234085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    </a:t>
            </a:r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F410682C-C6B4-C9D3-8E23-66492667A00A}"/>
              </a:ext>
            </a:extLst>
          </p:cNvPr>
          <p:cNvSpPr/>
          <p:nvPr/>
        </p:nvSpPr>
        <p:spPr>
          <a:xfrm>
            <a:off x="6357960" y="2653562"/>
            <a:ext cx="312368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5" name="Rechteck 264">
            <a:extLst>
              <a:ext uri="{FF2B5EF4-FFF2-40B4-BE49-F238E27FC236}">
                <a16:creationId xmlns:a16="http://schemas.microsoft.com/office/drawing/2014/main" id="{2486D5C4-EB69-CC35-1AB7-D4828320C807}"/>
              </a:ext>
            </a:extLst>
          </p:cNvPr>
          <p:cNvSpPr/>
          <p:nvPr/>
        </p:nvSpPr>
        <p:spPr>
          <a:xfrm rot="18900000">
            <a:off x="5000327" y="3754045"/>
            <a:ext cx="128343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6" name="Rechteck 265">
            <a:extLst>
              <a:ext uri="{FF2B5EF4-FFF2-40B4-BE49-F238E27FC236}">
                <a16:creationId xmlns:a16="http://schemas.microsoft.com/office/drawing/2014/main" id="{8A893216-B2D8-FAB5-4FF1-19AB82A44314}"/>
              </a:ext>
            </a:extLst>
          </p:cNvPr>
          <p:cNvSpPr/>
          <p:nvPr/>
        </p:nvSpPr>
        <p:spPr>
          <a:xfrm rot="13500000">
            <a:off x="4983606" y="3828548"/>
            <a:ext cx="117096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7" name="Textfeld 266">
            <a:extLst>
              <a:ext uri="{FF2B5EF4-FFF2-40B4-BE49-F238E27FC236}">
                <a16:creationId xmlns:a16="http://schemas.microsoft.com/office/drawing/2014/main" id="{08D88ACF-08A2-645D-5F7A-0A584B39685E}"/>
              </a:ext>
            </a:extLst>
          </p:cNvPr>
          <p:cNvSpPr txBox="1"/>
          <p:nvPr/>
        </p:nvSpPr>
        <p:spPr>
          <a:xfrm>
            <a:off x="5710884" y="4461753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</a:t>
            </a:r>
          </a:p>
        </p:txBody>
      </p:sp>
      <p:sp>
        <p:nvSpPr>
          <p:cNvPr id="268" name="Rechteck 267">
            <a:extLst>
              <a:ext uri="{FF2B5EF4-FFF2-40B4-BE49-F238E27FC236}">
                <a16:creationId xmlns:a16="http://schemas.microsoft.com/office/drawing/2014/main" id="{83BDED1C-C049-D368-C12F-D490990D4A86}"/>
              </a:ext>
            </a:extLst>
          </p:cNvPr>
          <p:cNvSpPr/>
          <p:nvPr/>
        </p:nvSpPr>
        <p:spPr>
          <a:xfrm rot="18900000">
            <a:off x="3674886" y="4754124"/>
            <a:ext cx="131955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9" name="Rechteck 268">
            <a:extLst>
              <a:ext uri="{FF2B5EF4-FFF2-40B4-BE49-F238E27FC236}">
                <a16:creationId xmlns:a16="http://schemas.microsoft.com/office/drawing/2014/main" id="{09C00BC5-38DD-3F21-8EF4-5956ED93A4F7}"/>
              </a:ext>
            </a:extLst>
          </p:cNvPr>
          <p:cNvSpPr/>
          <p:nvPr/>
        </p:nvSpPr>
        <p:spPr>
          <a:xfrm>
            <a:off x="3770914" y="4713326"/>
            <a:ext cx="313204" cy="4636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0" name="Rechteck 269">
            <a:extLst>
              <a:ext uri="{FF2B5EF4-FFF2-40B4-BE49-F238E27FC236}">
                <a16:creationId xmlns:a16="http://schemas.microsoft.com/office/drawing/2014/main" id="{08F24B4C-9DDF-0A46-074C-FD4953435255}"/>
              </a:ext>
            </a:extLst>
          </p:cNvPr>
          <p:cNvSpPr/>
          <p:nvPr/>
        </p:nvSpPr>
        <p:spPr>
          <a:xfrm>
            <a:off x="4119213" y="4714604"/>
            <a:ext cx="95319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1" name="Textfeld 270">
            <a:extLst>
              <a:ext uri="{FF2B5EF4-FFF2-40B4-BE49-F238E27FC236}">
                <a16:creationId xmlns:a16="http://schemas.microsoft.com/office/drawing/2014/main" id="{698DA5D1-0704-8748-E385-8023E8F44E5C}"/>
              </a:ext>
            </a:extLst>
          </p:cNvPr>
          <p:cNvSpPr txBox="1"/>
          <p:nvPr/>
        </p:nvSpPr>
        <p:spPr>
          <a:xfrm>
            <a:off x="5454424" y="4460656"/>
            <a:ext cx="258758" cy="184666"/>
          </a:xfrm>
          <a:prstGeom prst="rect">
            <a:avLst/>
          </a:prstGeom>
          <a:solidFill>
            <a:srgbClr val="00B0F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sp>
        <p:nvSpPr>
          <p:cNvPr id="274" name="Textfeld 273">
            <a:extLst>
              <a:ext uri="{FF2B5EF4-FFF2-40B4-BE49-F238E27FC236}">
                <a16:creationId xmlns:a16="http://schemas.microsoft.com/office/drawing/2014/main" id="{8D7A6351-9E67-B2BD-524D-0009F7E11901}"/>
              </a:ext>
            </a:extLst>
          </p:cNvPr>
          <p:cNvSpPr txBox="1"/>
          <p:nvPr/>
        </p:nvSpPr>
        <p:spPr>
          <a:xfrm>
            <a:off x="3006307" y="4681665"/>
            <a:ext cx="354938" cy="184666"/>
          </a:xfrm>
          <a:prstGeom prst="rect">
            <a:avLst/>
          </a:prstGeom>
          <a:solidFill>
            <a:srgbClr val="A2A05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S66</a:t>
            </a:r>
          </a:p>
        </p:txBody>
      </p:sp>
      <p:sp>
        <p:nvSpPr>
          <p:cNvPr id="277" name="Rechteck 276">
            <a:extLst>
              <a:ext uri="{FF2B5EF4-FFF2-40B4-BE49-F238E27FC236}">
                <a16:creationId xmlns:a16="http://schemas.microsoft.com/office/drawing/2014/main" id="{3A6C876F-73F6-5114-D589-896B1BDB1ABF}"/>
              </a:ext>
            </a:extLst>
          </p:cNvPr>
          <p:cNvSpPr/>
          <p:nvPr/>
        </p:nvSpPr>
        <p:spPr>
          <a:xfrm rot="2700000">
            <a:off x="3176814" y="4354574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8" name="Rechteck 277">
            <a:extLst>
              <a:ext uri="{FF2B5EF4-FFF2-40B4-BE49-F238E27FC236}">
                <a16:creationId xmlns:a16="http://schemas.microsoft.com/office/drawing/2014/main" id="{DD7C75E3-F503-EC03-A158-0043B0AA6147}"/>
              </a:ext>
            </a:extLst>
          </p:cNvPr>
          <p:cNvSpPr/>
          <p:nvPr/>
        </p:nvSpPr>
        <p:spPr>
          <a:xfrm rot="2700000">
            <a:off x="2915505" y="4095050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9" name="Rechteck 278">
            <a:extLst>
              <a:ext uri="{FF2B5EF4-FFF2-40B4-BE49-F238E27FC236}">
                <a16:creationId xmlns:a16="http://schemas.microsoft.com/office/drawing/2014/main" id="{5F4C29B7-1EBF-44E8-ED7C-A5B46D44EE1B}"/>
              </a:ext>
            </a:extLst>
          </p:cNvPr>
          <p:cNvSpPr/>
          <p:nvPr/>
        </p:nvSpPr>
        <p:spPr>
          <a:xfrm rot="2700000">
            <a:off x="2656508" y="3834470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0" name="Rechteck 279">
            <a:extLst>
              <a:ext uri="{FF2B5EF4-FFF2-40B4-BE49-F238E27FC236}">
                <a16:creationId xmlns:a16="http://schemas.microsoft.com/office/drawing/2014/main" id="{5911F85F-BF33-E5F2-263E-9A77F9EE76DA}"/>
              </a:ext>
            </a:extLst>
          </p:cNvPr>
          <p:cNvSpPr/>
          <p:nvPr/>
        </p:nvSpPr>
        <p:spPr>
          <a:xfrm rot="2700000">
            <a:off x="2395605" y="3572295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1" name="Rechteck 280">
            <a:extLst>
              <a:ext uri="{FF2B5EF4-FFF2-40B4-BE49-F238E27FC236}">
                <a16:creationId xmlns:a16="http://schemas.microsoft.com/office/drawing/2014/main" id="{176DF3C7-9C7A-C466-CA1D-DB8D7E69FD9C}"/>
              </a:ext>
            </a:extLst>
          </p:cNvPr>
          <p:cNvSpPr/>
          <p:nvPr/>
        </p:nvSpPr>
        <p:spPr>
          <a:xfrm rot="2700000">
            <a:off x="2033151" y="3266171"/>
            <a:ext cx="455062" cy="503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2" name="Textfeld 281">
            <a:extLst>
              <a:ext uri="{FF2B5EF4-FFF2-40B4-BE49-F238E27FC236}">
                <a16:creationId xmlns:a16="http://schemas.microsoft.com/office/drawing/2014/main" id="{35DBAF22-1406-4ABC-7D20-D367633F7407}"/>
              </a:ext>
            </a:extLst>
          </p:cNvPr>
          <p:cNvSpPr txBox="1"/>
          <p:nvPr/>
        </p:nvSpPr>
        <p:spPr>
          <a:xfrm>
            <a:off x="3560821" y="4323210"/>
            <a:ext cx="544594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Sindelfingen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3" name="Textfeld 282">
            <a:extLst>
              <a:ext uri="{FF2B5EF4-FFF2-40B4-BE49-F238E27FC236}">
                <a16:creationId xmlns:a16="http://schemas.microsoft.com/office/drawing/2014/main" id="{59A0511D-7B0F-1D1B-B259-60B7DA07BA65}"/>
              </a:ext>
            </a:extLst>
          </p:cNvPr>
          <p:cNvSpPr txBox="1"/>
          <p:nvPr/>
        </p:nvSpPr>
        <p:spPr>
          <a:xfrm>
            <a:off x="3255381" y="4051211"/>
            <a:ext cx="544594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Maichingen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4" name="Textfeld 283">
            <a:extLst>
              <a:ext uri="{FF2B5EF4-FFF2-40B4-BE49-F238E27FC236}">
                <a16:creationId xmlns:a16="http://schemas.microsoft.com/office/drawing/2014/main" id="{5D3999C8-C888-992A-3CB4-EA3143487427}"/>
              </a:ext>
            </a:extLst>
          </p:cNvPr>
          <p:cNvSpPr txBox="1"/>
          <p:nvPr/>
        </p:nvSpPr>
        <p:spPr>
          <a:xfrm>
            <a:off x="3022602" y="381341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Maichingen Nord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5" name="Textfeld 284">
            <a:extLst>
              <a:ext uri="{FF2B5EF4-FFF2-40B4-BE49-F238E27FC236}">
                <a16:creationId xmlns:a16="http://schemas.microsoft.com/office/drawing/2014/main" id="{E94EDFF3-85B0-FE76-8371-A0B8FC94CD59}"/>
              </a:ext>
            </a:extLst>
          </p:cNvPr>
          <p:cNvSpPr txBox="1"/>
          <p:nvPr/>
        </p:nvSpPr>
        <p:spPr>
          <a:xfrm>
            <a:off x="2786320" y="3558391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Magstadt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6" name="Textfeld 285">
            <a:extLst>
              <a:ext uri="{FF2B5EF4-FFF2-40B4-BE49-F238E27FC236}">
                <a16:creationId xmlns:a16="http://schemas.microsoft.com/office/drawing/2014/main" id="{9CA555A5-4E95-EC93-F8B0-485B41885345}"/>
              </a:ext>
            </a:extLst>
          </p:cNvPr>
          <p:cNvSpPr txBox="1"/>
          <p:nvPr/>
        </p:nvSpPr>
        <p:spPr>
          <a:xfrm>
            <a:off x="2531078" y="329567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Renningen Süd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26" name="Rechteck 125">
            <a:extLst>
              <a:ext uri="{FF2B5EF4-FFF2-40B4-BE49-F238E27FC236}">
                <a16:creationId xmlns:a16="http://schemas.microsoft.com/office/drawing/2014/main" id="{6AE02E1D-11FF-EC29-5AC2-CC0FC4319899}"/>
              </a:ext>
            </a:extLst>
          </p:cNvPr>
          <p:cNvSpPr/>
          <p:nvPr/>
        </p:nvSpPr>
        <p:spPr>
          <a:xfrm rot="2683146">
            <a:off x="5656815" y="2193846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>
            <a:extLst>
              <a:ext uri="{FF2B5EF4-FFF2-40B4-BE49-F238E27FC236}">
                <a16:creationId xmlns:a16="http://schemas.microsoft.com/office/drawing/2014/main" id="{FBA1427D-5F6B-E79F-9EA7-1283A7B202D4}"/>
              </a:ext>
            </a:extLst>
          </p:cNvPr>
          <p:cNvSpPr/>
          <p:nvPr/>
        </p:nvSpPr>
        <p:spPr>
          <a:xfrm rot="2683146">
            <a:off x="5603669" y="2244237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>
            <a:extLst>
              <a:ext uri="{FF2B5EF4-FFF2-40B4-BE49-F238E27FC236}">
                <a16:creationId xmlns:a16="http://schemas.microsoft.com/office/drawing/2014/main" id="{8267BD1B-D485-C3A5-9540-32380CB265BE}"/>
              </a:ext>
            </a:extLst>
          </p:cNvPr>
          <p:cNvSpPr/>
          <p:nvPr/>
        </p:nvSpPr>
        <p:spPr>
          <a:xfrm rot="2683146">
            <a:off x="5554949" y="2297538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>
            <a:extLst>
              <a:ext uri="{FF2B5EF4-FFF2-40B4-BE49-F238E27FC236}">
                <a16:creationId xmlns:a16="http://schemas.microsoft.com/office/drawing/2014/main" id="{8DE08162-B88D-380D-3455-4366111CA00A}"/>
              </a:ext>
            </a:extLst>
          </p:cNvPr>
          <p:cNvSpPr/>
          <p:nvPr/>
        </p:nvSpPr>
        <p:spPr>
          <a:xfrm rot="2683146">
            <a:off x="5500088" y="2344200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>
            <a:extLst>
              <a:ext uri="{FF2B5EF4-FFF2-40B4-BE49-F238E27FC236}">
                <a16:creationId xmlns:a16="http://schemas.microsoft.com/office/drawing/2014/main" id="{38CBB471-66B2-A0F2-ADA0-4B71C60750D1}"/>
              </a:ext>
            </a:extLst>
          </p:cNvPr>
          <p:cNvSpPr/>
          <p:nvPr/>
        </p:nvSpPr>
        <p:spPr>
          <a:xfrm rot="2683146">
            <a:off x="5355152" y="1873666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>
            <a:extLst>
              <a:ext uri="{FF2B5EF4-FFF2-40B4-BE49-F238E27FC236}">
                <a16:creationId xmlns:a16="http://schemas.microsoft.com/office/drawing/2014/main" id="{1D5D1D9D-2C69-E054-F5DE-9C649AF1BBDD}"/>
              </a:ext>
            </a:extLst>
          </p:cNvPr>
          <p:cNvSpPr/>
          <p:nvPr/>
        </p:nvSpPr>
        <p:spPr>
          <a:xfrm rot="2683146">
            <a:off x="5302006" y="1924057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>
            <a:extLst>
              <a:ext uri="{FF2B5EF4-FFF2-40B4-BE49-F238E27FC236}">
                <a16:creationId xmlns:a16="http://schemas.microsoft.com/office/drawing/2014/main" id="{76FBEF02-C69D-706A-3650-53207B0D581B}"/>
              </a:ext>
            </a:extLst>
          </p:cNvPr>
          <p:cNvSpPr/>
          <p:nvPr/>
        </p:nvSpPr>
        <p:spPr>
          <a:xfrm rot="2683146">
            <a:off x="5253286" y="1977358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>
            <a:extLst>
              <a:ext uri="{FF2B5EF4-FFF2-40B4-BE49-F238E27FC236}">
                <a16:creationId xmlns:a16="http://schemas.microsoft.com/office/drawing/2014/main" id="{CE0DBC42-8E11-8C54-6204-F42296495534}"/>
              </a:ext>
            </a:extLst>
          </p:cNvPr>
          <p:cNvSpPr/>
          <p:nvPr/>
        </p:nvSpPr>
        <p:spPr>
          <a:xfrm rot="2683146">
            <a:off x="5198425" y="2024020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>
            <a:extLst>
              <a:ext uri="{FF2B5EF4-FFF2-40B4-BE49-F238E27FC236}">
                <a16:creationId xmlns:a16="http://schemas.microsoft.com/office/drawing/2014/main" id="{4CE013FE-C2AF-B49B-2165-47F8ADBCCC4D}"/>
              </a:ext>
            </a:extLst>
          </p:cNvPr>
          <p:cNvSpPr/>
          <p:nvPr/>
        </p:nvSpPr>
        <p:spPr>
          <a:xfrm rot="2683146">
            <a:off x="5006907" y="1545356"/>
            <a:ext cx="445158" cy="51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>
            <a:extLst>
              <a:ext uri="{FF2B5EF4-FFF2-40B4-BE49-F238E27FC236}">
                <a16:creationId xmlns:a16="http://schemas.microsoft.com/office/drawing/2014/main" id="{1F989583-F611-B980-9653-99263FFEB9B9}"/>
              </a:ext>
            </a:extLst>
          </p:cNvPr>
          <p:cNvSpPr/>
          <p:nvPr/>
        </p:nvSpPr>
        <p:spPr>
          <a:xfrm rot="2683146">
            <a:off x="4953825" y="1603440"/>
            <a:ext cx="44295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Rechteck 215">
            <a:extLst>
              <a:ext uri="{FF2B5EF4-FFF2-40B4-BE49-F238E27FC236}">
                <a16:creationId xmlns:a16="http://schemas.microsoft.com/office/drawing/2014/main" id="{267DA0DF-8170-0B88-F744-C02917AC0110}"/>
              </a:ext>
            </a:extLst>
          </p:cNvPr>
          <p:cNvSpPr/>
          <p:nvPr/>
        </p:nvSpPr>
        <p:spPr>
          <a:xfrm rot="2683146">
            <a:off x="5189749" y="1772162"/>
            <a:ext cx="10980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0" name="Rechteck 289">
            <a:extLst>
              <a:ext uri="{FF2B5EF4-FFF2-40B4-BE49-F238E27FC236}">
                <a16:creationId xmlns:a16="http://schemas.microsoft.com/office/drawing/2014/main" id="{0C9C3CA1-51FB-4D52-9209-4F125ECAA928}"/>
              </a:ext>
            </a:extLst>
          </p:cNvPr>
          <p:cNvSpPr/>
          <p:nvPr/>
        </p:nvSpPr>
        <p:spPr>
          <a:xfrm rot="2683146">
            <a:off x="5993031" y="2499643"/>
            <a:ext cx="37273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1" name="Rechteck 290">
            <a:extLst>
              <a:ext uri="{FF2B5EF4-FFF2-40B4-BE49-F238E27FC236}">
                <a16:creationId xmlns:a16="http://schemas.microsoft.com/office/drawing/2014/main" id="{6BE76B38-39EA-A8CC-C942-CF37445D0640}"/>
              </a:ext>
            </a:extLst>
          </p:cNvPr>
          <p:cNvSpPr/>
          <p:nvPr/>
        </p:nvSpPr>
        <p:spPr>
          <a:xfrm rot="2683146">
            <a:off x="5952147" y="2520225"/>
            <a:ext cx="28800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2" name="Rechteck 291">
            <a:extLst>
              <a:ext uri="{FF2B5EF4-FFF2-40B4-BE49-F238E27FC236}">
                <a16:creationId xmlns:a16="http://schemas.microsoft.com/office/drawing/2014/main" id="{A909363C-996B-128B-1A87-6E21C9AC303A}"/>
              </a:ext>
            </a:extLst>
          </p:cNvPr>
          <p:cNvSpPr/>
          <p:nvPr/>
        </p:nvSpPr>
        <p:spPr>
          <a:xfrm rot="2683146">
            <a:off x="5912805" y="2550727"/>
            <a:ext cx="22320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3" name="Rechteck 292">
            <a:extLst>
              <a:ext uri="{FF2B5EF4-FFF2-40B4-BE49-F238E27FC236}">
                <a16:creationId xmlns:a16="http://schemas.microsoft.com/office/drawing/2014/main" id="{6CB254DE-56CA-8F14-3E8A-8A28A4DAA56A}"/>
              </a:ext>
            </a:extLst>
          </p:cNvPr>
          <p:cNvSpPr/>
          <p:nvPr/>
        </p:nvSpPr>
        <p:spPr>
          <a:xfrm rot="2683146">
            <a:off x="5865296" y="2578437"/>
            <a:ext cx="169777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4" name="Rechteck 293">
            <a:extLst>
              <a:ext uri="{FF2B5EF4-FFF2-40B4-BE49-F238E27FC236}">
                <a16:creationId xmlns:a16="http://schemas.microsoft.com/office/drawing/2014/main" id="{55FBE402-D427-A48E-4123-029B27BC930A}"/>
              </a:ext>
            </a:extLst>
          </p:cNvPr>
          <p:cNvSpPr/>
          <p:nvPr/>
        </p:nvSpPr>
        <p:spPr>
          <a:xfrm>
            <a:off x="4130346" y="885243"/>
            <a:ext cx="542197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5" name="Rechteck 294">
            <a:extLst>
              <a:ext uri="{FF2B5EF4-FFF2-40B4-BE49-F238E27FC236}">
                <a16:creationId xmlns:a16="http://schemas.microsoft.com/office/drawing/2014/main" id="{2D31C968-9839-EA9F-B25E-AC96603F1241}"/>
              </a:ext>
            </a:extLst>
          </p:cNvPr>
          <p:cNvSpPr/>
          <p:nvPr/>
        </p:nvSpPr>
        <p:spPr>
          <a:xfrm>
            <a:off x="3687471" y="887431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6" name="Rechteck 295">
            <a:extLst>
              <a:ext uri="{FF2B5EF4-FFF2-40B4-BE49-F238E27FC236}">
                <a16:creationId xmlns:a16="http://schemas.microsoft.com/office/drawing/2014/main" id="{4D8377F9-C1FF-7437-A053-3143C489AF39}"/>
              </a:ext>
            </a:extLst>
          </p:cNvPr>
          <p:cNvSpPr/>
          <p:nvPr/>
        </p:nvSpPr>
        <p:spPr>
          <a:xfrm>
            <a:off x="3234358" y="886790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7" name="Rechteck 296">
            <a:extLst>
              <a:ext uri="{FF2B5EF4-FFF2-40B4-BE49-F238E27FC236}">
                <a16:creationId xmlns:a16="http://schemas.microsoft.com/office/drawing/2014/main" id="{5D996FC4-2E5E-7E50-638F-15C3D23734D0}"/>
              </a:ext>
            </a:extLst>
          </p:cNvPr>
          <p:cNvSpPr/>
          <p:nvPr/>
        </p:nvSpPr>
        <p:spPr>
          <a:xfrm>
            <a:off x="2786364" y="886719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8" name="Rechteck 297">
            <a:extLst>
              <a:ext uri="{FF2B5EF4-FFF2-40B4-BE49-F238E27FC236}">
                <a16:creationId xmlns:a16="http://schemas.microsoft.com/office/drawing/2014/main" id="{79F2B426-2FA5-64C4-2B26-BC1187442EFB}"/>
              </a:ext>
            </a:extLst>
          </p:cNvPr>
          <p:cNvSpPr/>
          <p:nvPr/>
        </p:nvSpPr>
        <p:spPr>
          <a:xfrm>
            <a:off x="2333251" y="885757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1" name="Textfeld 300">
            <a:extLst>
              <a:ext uri="{FF2B5EF4-FFF2-40B4-BE49-F238E27FC236}">
                <a16:creationId xmlns:a16="http://schemas.microsoft.com/office/drawing/2014/main" id="{04D21889-B479-AE69-C0BC-B549DF5E6E9C}"/>
              </a:ext>
            </a:extLst>
          </p:cNvPr>
          <p:cNvSpPr txBox="1"/>
          <p:nvPr/>
        </p:nvSpPr>
        <p:spPr>
          <a:xfrm>
            <a:off x="3962952" y="102330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Asperg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02" name="Textfeld 301">
            <a:extLst>
              <a:ext uri="{FF2B5EF4-FFF2-40B4-BE49-F238E27FC236}">
                <a16:creationId xmlns:a16="http://schemas.microsoft.com/office/drawing/2014/main" id="{3A713395-CF90-A5FE-4A94-CFBAF6C5C7E6}"/>
              </a:ext>
            </a:extLst>
          </p:cNvPr>
          <p:cNvSpPr txBox="1"/>
          <p:nvPr/>
        </p:nvSpPr>
        <p:spPr>
          <a:xfrm>
            <a:off x="3544564" y="742781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Tamm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03" name="Textfeld 302">
            <a:extLst>
              <a:ext uri="{FF2B5EF4-FFF2-40B4-BE49-F238E27FC236}">
                <a16:creationId xmlns:a16="http://schemas.microsoft.com/office/drawing/2014/main" id="{E225802C-CD1A-6C11-F36C-0467127E5F01}"/>
              </a:ext>
            </a:extLst>
          </p:cNvPr>
          <p:cNvSpPr txBox="1"/>
          <p:nvPr/>
        </p:nvSpPr>
        <p:spPr>
          <a:xfrm>
            <a:off x="3039423" y="975505"/>
            <a:ext cx="90815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Bietigheim-</a:t>
            </a:r>
          </a:p>
          <a:p>
            <a:r>
              <a:rPr lang="de-DE" dirty="0"/>
              <a:t>Bissingen</a:t>
            </a:r>
          </a:p>
        </p:txBody>
      </p:sp>
      <p:sp>
        <p:nvSpPr>
          <p:cNvPr id="304" name="Textfeld 303">
            <a:extLst>
              <a:ext uri="{FF2B5EF4-FFF2-40B4-BE49-F238E27FC236}">
                <a16:creationId xmlns:a16="http://schemas.microsoft.com/office/drawing/2014/main" id="{51A9E040-95D6-914B-28C2-97AB99E4BC5B}"/>
              </a:ext>
            </a:extLst>
          </p:cNvPr>
          <p:cNvSpPr txBox="1"/>
          <p:nvPr/>
        </p:nvSpPr>
        <p:spPr>
          <a:xfrm>
            <a:off x="3087428" y="683248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sp>
        <p:nvSpPr>
          <p:cNvPr id="305" name="Rechteck 304">
            <a:extLst>
              <a:ext uri="{FF2B5EF4-FFF2-40B4-BE49-F238E27FC236}">
                <a16:creationId xmlns:a16="http://schemas.microsoft.com/office/drawing/2014/main" id="{B02B89F0-965E-3BE1-57C4-881BEEC50474}"/>
              </a:ext>
            </a:extLst>
          </p:cNvPr>
          <p:cNvSpPr/>
          <p:nvPr/>
        </p:nvSpPr>
        <p:spPr>
          <a:xfrm>
            <a:off x="4130059" y="954599"/>
            <a:ext cx="4146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6" name="Rechteck 305">
            <a:extLst>
              <a:ext uri="{FF2B5EF4-FFF2-40B4-BE49-F238E27FC236}">
                <a16:creationId xmlns:a16="http://schemas.microsoft.com/office/drawing/2014/main" id="{E632F7A2-DC47-2222-EB1B-9CC16DDF2E0B}"/>
              </a:ext>
            </a:extLst>
          </p:cNvPr>
          <p:cNvSpPr/>
          <p:nvPr/>
        </p:nvSpPr>
        <p:spPr>
          <a:xfrm>
            <a:off x="3687184" y="956787"/>
            <a:ext cx="4146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7" name="Rechteck 306">
            <a:extLst>
              <a:ext uri="{FF2B5EF4-FFF2-40B4-BE49-F238E27FC236}">
                <a16:creationId xmlns:a16="http://schemas.microsoft.com/office/drawing/2014/main" id="{AC870116-2979-CBD3-0A05-1112BCD97843}"/>
              </a:ext>
            </a:extLst>
          </p:cNvPr>
          <p:cNvSpPr/>
          <p:nvPr/>
        </p:nvSpPr>
        <p:spPr>
          <a:xfrm>
            <a:off x="3234071" y="956146"/>
            <a:ext cx="4146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8" name="Rechteck 307">
            <a:extLst>
              <a:ext uri="{FF2B5EF4-FFF2-40B4-BE49-F238E27FC236}">
                <a16:creationId xmlns:a16="http://schemas.microsoft.com/office/drawing/2014/main" id="{ED9A266E-DD22-8A1F-F4A1-7901E3FEFEDB}"/>
              </a:ext>
            </a:extLst>
          </p:cNvPr>
          <p:cNvSpPr/>
          <p:nvPr/>
        </p:nvSpPr>
        <p:spPr>
          <a:xfrm>
            <a:off x="3120216" y="956075"/>
            <a:ext cx="8050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2" name="Rechteck 311">
            <a:extLst>
              <a:ext uri="{FF2B5EF4-FFF2-40B4-BE49-F238E27FC236}">
                <a16:creationId xmlns:a16="http://schemas.microsoft.com/office/drawing/2014/main" id="{3BF4DB05-3DED-C252-FD8C-481E083BFCBB}"/>
              </a:ext>
            </a:extLst>
          </p:cNvPr>
          <p:cNvSpPr/>
          <p:nvPr/>
        </p:nvSpPr>
        <p:spPr>
          <a:xfrm rot="18900000">
            <a:off x="2765119" y="1106160"/>
            <a:ext cx="438014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3" name="Rechteck 312">
            <a:extLst>
              <a:ext uri="{FF2B5EF4-FFF2-40B4-BE49-F238E27FC236}">
                <a16:creationId xmlns:a16="http://schemas.microsoft.com/office/drawing/2014/main" id="{82BA2137-A90A-9727-AE45-65B897DADAD7}"/>
              </a:ext>
            </a:extLst>
          </p:cNvPr>
          <p:cNvSpPr/>
          <p:nvPr/>
        </p:nvSpPr>
        <p:spPr>
          <a:xfrm>
            <a:off x="2338775" y="1260199"/>
            <a:ext cx="41464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4" name="Rechteck 313">
            <a:extLst>
              <a:ext uri="{FF2B5EF4-FFF2-40B4-BE49-F238E27FC236}">
                <a16:creationId xmlns:a16="http://schemas.microsoft.com/office/drawing/2014/main" id="{CAF96734-C52B-D399-D6C9-BFB839E0464B}"/>
              </a:ext>
            </a:extLst>
          </p:cNvPr>
          <p:cNvSpPr/>
          <p:nvPr/>
        </p:nvSpPr>
        <p:spPr>
          <a:xfrm>
            <a:off x="2784542" y="1257155"/>
            <a:ext cx="53758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5" name="Textfeld 314">
            <a:extLst>
              <a:ext uri="{FF2B5EF4-FFF2-40B4-BE49-F238E27FC236}">
                <a16:creationId xmlns:a16="http://schemas.microsoft.com/office/drawing/2014/main" id="{BA0CBBB4-E1D3-7C07-FABC-375898369F80}"/>
              </a:ext>
            </a:extLst>
          </p:cNvPr>
          <p:cNvSpPr txBox="1"/>
          <p:nvPr/>
        </p:nvSpPr>
        <p:spPr>
          <a:xfrm>
            <a:off x="2667369" y="134358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Ellental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16" name="Rechteck 315">
            <a:extLst>
              <a:ext uri="{FF2B5EF4-FFF2-40B4-BE49-F238E27FC236}">
                <a16:creationId xmlns:a16="http://schemas.microsoft.com/office/drawing/2014/main" id="{D7E839AA-E7BF-4FF8-7905-DC96C257FCAD}"/>
              </a:ext>
            </a:extLst>
          </p:cNvPr>
          <p:cNvSpPr/>
          <p:nvPr/>
        </p:nvSpPr>
        <p:spPr>
          <a:xfrm>
            <a:off x="1884233" y="1259558"/>
            <a:ext cx="41464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7" name="Rechteck 316">
            <a:extLst>
              <a:ext uri="{FF2B5EF4-FFF2-40B4-BE49-F238E27FC236}">
                <a16:creationId xmlns:a16="http://schemas.microsoft.com/office/drawing/2014/main" id="{FABE9B2B-0B64-7BA2-253D-D52270DBBAEC}"/>
              </a:ext>
            </a:extLst>
          </p:cNvPr>
          <p:cNvSpPr/>
          <p:nvPr/>
        </p:nvSpPr>
        <p:spPr>
          <a:xfrm>
            <a:off x="1429731" y="1262140"/>
            <a:ext cx="41464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9" name="Textfeld 318">
            <a:extLst>
              <a:ext uri="{FF2B5EF4-FFF2-40B4-BE49-F238E27FC236}">
                <a16:creationId xmlns:a16="http://schemas.microsoft.com/office/drawing/2014/main" id="{03641959-E399-2111-7D31-6C91B2F9C347}"/>
              </a:ext>
            </a:extLst>
          </p:cNvPr>
          <p:cNvSpPr txBox="1"/>
          <p:nvPr/>
        </p:nvSpPr>
        <p:spPr>
          <a:xfrm>
            <a:off x="2067039" y="1114899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Sachsenheim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20" name="Textfeld 319">
            <a:extLst>
              <a:ext uri="{FF2B5EF4-FFF2-40B4-BE49-F238E27FC236}">
                <a16:creationId xmlns:a16="http://schemas.microsoft.com/office/drawing/2014/main" id="{247F6EB4-61A7-57C6-B48F-EE4A9A4F62C4}"/>
              </a:ext>
            </a:extLst>
          </p:cNvPr>
          <p:cNvSpPr txBox="1"/>
          <p:nvPr/>
        </p:nvSpPr>
        <p:spPr>
          <a:xfrm>
            <a:off x="1635328" y="134600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Sersheim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21" name="Textfeld 320">
            <a:extLst>
              <a:ext uri="{FF2B5EF4-FFF2-40B4-BE49-F238E27FC236}">
                <a16:creationId xmlns:a16="http://schemas.microsoft.com/office/drawing/2014/main" id="{BFD7CADD-BB48-77A9-1FD2-D2B665D20708}"/>
              </a:ext>
            </a:extLst>
          </p:cNvPr>
          <p:cNvSpPr txBox="1"/>
          <p:nvPr/>
        </p:nvSpPr>
        <p:spPr>
          <a:xfrm>
            <a:off x="1166625" y="1137982"/>
            <a:ext cx="258758" cy="184666"/>
          </a:xfrm>
          <a:prstGeom prst="rect">
            <a:avLst/>
          </a:prstGeom>
          <a:solidFill>
            <a:srgbClr val="00B0F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sp>
        <p:nvSpPr>
          <p:cNvPr id="324" name="Textfeld 323">
            <a:extLst>
              <a:ext uri="{FF2B5EF4-FFF2-40B4-BE49-F238E27FC236}">
                <a16:creationId xmlns:a16="http://schemas.microsoft.com/office/drawing/2014/main" id="{0196E8EF-38C5-5A67-FEA2-E13A13143E5B}"/>
              </a:ext>
            </a:extLst>
          </p:cNvPr>
          <p:cNvSpPr txBox="1"/>
          <p:nvPr/>
        </p:nvSpPr>
        <p:spPr>
          <a:xfrm>
            <a:off x="491922" y="1150191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Vaihingen (E)</a:t>
            </a:r>
          </a:p>
        </p:txBody>
      </p:sp>
      <p:sp>
        <p:nvSpPr>
          <p:cNvPr id="325" name="Textfeld 324">
            <a:extLst>
              <a:ext uri="{FF2B5EF4-FFF2-40B4-BE49-F238E27FC236}">
                <a16:creationId xmlns:a16="http://schemas.microsoft.com/office/drawing/2014/main" id="{A5112C40-22F5-717E-3152-A901C3B69A31}"/>
              </a:ext>
            </a:extLst>
          </p:cNvPr>
          <p:cNvSpPr txBox="1"/>
          <p:nvPr/>
        </p:nvSpPr>
        <p:spPr>
          <a:xfrm>
            <a:off x="2540575" y="749826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Besigheim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26" name="Textfeld 325">
            <a:extLst>
              <a:ext uri="{FF2B5EF4-FFF2-40B4-BE49-F238E27FC236}">
                <a16:creationId xmlns:a16="http://schemas.microsoft.com/office/drawing/2014/main" id="{016E2666-9359-0051-3CE7-B30F04C5771E}"/>
              </a:ext>
            </a:extLst>
          </p:cNvPr>
          <p:cNvSpPr txBox="1"/>
          <p:nvPr/>
        </p:nvSpPr>
        <p:spPr>
          <a:xfrm>
            <a:off x="2019644" y="763743"/>
            <a:ext cx="294369" cy="184666"/>
          </a:xfrm>
          <a:prstGeom prst="rect">
            <a:avLst/>
          </a:prstGeom>
          <a:solidFill>
            <a:srgbClr val="CB05B3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S15</a:t>
            </a:r>
          </a:p>
        </p:txBody>
      </p:sp>
      <p:sp>
        <p:nvSpPr>
          <p:cNvPr id="327" name="Textfeld 326">
            <a:extLst>
              <a:ext uri="{FF2B5EF4-FFF2-40B4-BE49-F238E27FC236}">
                <a16:creationId xmlns:a16="http://schemas.microsoft.com/office/drawing/2014/main" id="{01D12408-6438-2505-0029-03ECC300864C}"/>
              </a:ext>
            </a:extLst>
          </p:cNvPr>
          <p:cNvSpPr txBox="1"/>
          <p:nvPr/>
        </p:nvSpPr>
        <p:spPr>
          <a:xfrm>
            <a:off x="1537296" y="777413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Walheim</a:t>
            </a:r>
          </a:p>
        </p:txBody>
      </p:sp>
      <p:sp>
        <p:nvSpPr>
          <p:cNvPr id="328" name="Rechteck 327">
            <a:extLst>
              <a:ext uri="{FF2B5EF4-FFF2-40B4-BE49-F238E27FC236}">
                <a16:creationId xmlns:a16="http://schemas.microsoft.com/office/drawing/2014/main" id="{25AA3B9A-B808-0B50-6E76-46F40541FE76}"/>
              </a:ext>
            </a:extLst>
          </p:cNvPr>
          <p:cNvSpPr/>
          <p:nvPr/>
        </p:nvSpPr>
        <p:spPr>
          <a:xfrm rot="2683146">
            <a:off x="4731931" y="1315095"/>
            <a:ext cx="30979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9" name="Rechteck 328">
            <a:extLst>
              <a:ext uri="{FF2B5EF4-FFF2-40B4-BE49-F238E27FC236}">
                <a16:creationId xmlns:a16="http://schemas.microsoft.com/office/drawing/2014/main" id="{F255D750-FB6D-C82C-4481-DCD94F824CD6}"/>
              </a:ext>
            </a:extLst>
          </p:cNvPr>
          <p:cNvSpPr/>
          <p:nvPr/>
        </p:nvSpPr>
        <p:spPr>
          <a:xfrm rot="2683146">
            <a:off x="4479076" y="1067269"/>
            <a:ext cx="32218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0" name="Rechteck 329">
            <a:extLst>
              <a:ext uri="{FF2B5EF4-FFF2-40B4-BE49-F238E27FC236}">
                <a16:creationId xmlns:a16="http://schemas.microsoft.com/office/drawing/2014/main" id="{B5F0352C-3E00-C8B7-798F-868A257C5E78}"/>
              </a:ext>
            </a:extLst>
          </p:cNvPr>
          <p:cNvSpPr/>
          <p:nvPr/>
        </p:nvSpPr>
        <p:spPr>
          <a:xfrm rot="2683146">
            <a:off x="4784435" y="1266653"/>
            <a:ext cx="30979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1" name="Rechteck 330">
            <a:extLst>
              <a:ext uri="{FF2B5EF4-FFF2-40B4-BE49-F238E27FC236}">
                <a16:creationId xmlns:a16="http://schemas.microsoft.com/office/drawing/2014/main" id="{2AE2C944-3A8F-1EFA-6662-CB611FB19496}"/>
              </a:ext>
            </a:extLst>
          </p:cNvPr>
          <p:cNvSpPr/>
          <p:nvPr/>
        </p:nvSpPr>
        <p:spPr>
          <a:xfrm rot="2683146">
            <a:off x="4617767" y="986049"/>
            <a:ext cx="286181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2" name="Rechteck 331">
            <a:extLst>
              <a:ext uri="{FF2B5EF4-FFF2-40B4-BE49-F238E27FC236}">
                <a16:creationId xmlns:a16="http://schemas.microsoft.com/office/drawing/2014/main" id="{18AA411B-2AC8-1693-D85E-F03E0246B1D2}"/>
              </a:ext>
            </a:extLst>
          </p:cNvPr>
          <p:cNvSpPr/>
          <p:nvPr/>
        </p:nvSpPr>
        <p:spPr>
          <a:xfrm>
            <a:off x="4943891" y="885922"/>
            <a:ext cx="35879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33" name="Rechteck 332">
            <a:extLst>
              <a:ext uri="{FF2B5EF4-FFF2-40B4-BE49-F238E27FC236}">
                <a16:creationId xmlns:a16="http://schemas.microsoft.com/office/drawing/2014/main" id="{65A318A6-B1A0-B9DD-0376-40C943ACD79B}"/>
              </a:ext>
            </a:extLst>
          </p:cNvPr>
          <p:cNvSpPr/>
          <p:nvPr/>
        </p:nvSpPr>
        <p:spPr>
          <a:xfrm rot="18900000">
            <a:off x="4703684" y="988442"/>
            <a:ext cx="30449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4" name="Rechteck 333">
            <a:extLst>
              <a:ext uri="{FF2B5EF4-FFF2-40B4-BE49-F238E27FC236}">
                <a16:creationId xmlns:a16="http://schemas.microsoft.com/office/drawing/2014/main" id="{3675FB51-7B43-6A5E-D877-A35F51BDC9B8}"/>
              </a:ext>
            </a:extLst>
          </p:cNvPr>
          <p:cNvSpPr/>
          <p:nvPr/>
        </p:nvSpPr>
        <p:spPr>
          <a:xfrm rot="2683146">
            <a:off x="4733595" y="1101896"/>
            <a:ext cx="8862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5" name="Textfeld 334">
            <a:extLst>
              <a:ext uri="{FF2B5EF4-FFF2-40B4-BE49-F238E27FC236}">
                <a16:creationId xmlns:a16="http://schemas.microsoft.com/office/drawing/2014/main" id="{42DF5A4A-C672-9B7E-B169-C88A354B317F}"/>
              </a:ext>
            </a:extLst>
          </p:cNvPr>
          <p:cNvSpPr txBox="1"/>
          <p:nvPr/>
        </p:nvSpPr>
        <p:spPr>
          <a:xfrm>
            <a:off x="4199146" y="160214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Korntal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40" name="Textfeld 339">
            <a:extLst>
              <a:ext uri="{FF2B5EF4-FFF2-40B4-BE49-F238E27FC236}">
                <a16:creationId xmlns:a16="http://schemas.microsoft.com/office/drawing/2014/main" id="{61EAF1AE-D270-8825-44B8-9026B608897C}"/>
              </a:ext>
            </a:extLst>
          </p:cNvPr>
          <p:cNvSpPr txBox="1"/>
          <p:nvPr/>
        </p:nvSpPr>
        <p:spPr>
          <a:xfrm>
            <a:off x="5176301" y="125577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Kornwestheim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41" name="Rechteck 340">
            <a:extLst>
              <a:ext uri="{FF2B5EF4-FFF2-40B4-BE49-F238E27FC236}">
                <a16:creationId xmlns:a16="http://schemas.microsoft.com/office/drawing/2014/main" id="{9A7BB11E-0BCF-77CC-0A6D-E0557AB4A168}"/>
              </a:ext>
            </a:extLst>
          </p:cNvPr>
          <p:cNvSpPr/>
          <p:nvPr/>
        </p:nvSpPr>
        <p:spPr>
          <a:xfrm rot="2683146">
            <a:off x="5095799" y="1429125"/>
            <a:ext cx="248107" cy="46800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2" name="Rechteck 341">
            <a:extLst>
              <a:ext uri="{FF2B5EF4-FFF2-40B4-BE49-F238E27FC236}">
                <a16:creationId xmlns:a16="http://schemas.microsoft.com/office/drawing/2014/main" id="{B83309F8-577F-AD5E-8A55-9BCA9631A38D}"/>
              </a:ext>
            </a:extLst>
          </p:cNvPr>
          <p:cNvSpPr/>
          <p:nvPr/>
        </p:nvSpPr>
        <p:spPr>
          <a:xfrm>
            <a:off x="5292724" y="1514396"/>
            <a:ext cx="395136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3" name="Textfeld 342">
            <a:extLst>
              <a:ext uri="{FF2B5EF4-FFF2-40B4-BE49-F238E27FC236}">
                <a16:creationId xmlns:a16="http://schemas.microsoft.com/office/drawing/2014/main" id="{A3996425-EDC3-A4EB-F866-3200BDAD341B}"/>
              </a:ext>
            </a:extLst>
          </p:cNvPr>
          <p:cNvSpPr txBox="1"/>
          <p:nvPr/>
        </p:nvSpPr>
        <p:spPr>
          <a:xfrm>
            <a:off x="5340411" y="1565744"/>
            <a:ext cx="90815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 err="1"/>
              <a:t>Zuffen</a:t>
            </a:r>
            <a:r>
              <a:rPr lang="de-DE" b="0" dirty="0"/>
              <a:t>-</a:t>
            </a:r>
          </a:p>
          <a:p>
            <a:r>
              <a:rPr lang="de-DE" b="0" dirty="0"/>
              <a:t>    hausen</a:t>
            </a:r>
          </a:p>
        </p:txBody>
      </p:sp>
      <p:sp>
        <p:nvSpPr>
          <p:cNvPr id="344" name="Textfeld 343">
            <a:extLst>
              <a:ext uri="{FF2B5EF4-FFF2-40B4-BE49-F238E27FC236}">
                <a16:creationId xmlns:a16="http://schemas.microsoft.com/office/drawing/2014/main" id="{AB6CC809-B5BE-F472-71E7-11C19C19700C}"/>
              </a:ext>
            </a:extLst>
          </p:cNvPr>
          <p:cNvSpPr txBox="1"/>
          <p:nvPr/>
        </p:nvSpPr>
        <p:spPr>
          <a:xfrm>
            <a:off x="4867307" y="2179020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Feuerbach</a:t>
            </a:r>
          </a:p>
        </p:txBody>
      </p:sp>
      <p:sp>
        <p:nvSpPr>
          <p:cNvPr id="347" name="Rechteck 346">
            <a:extLst>
              <a:ext uri="{FF2B5EF4-FFF2-40B4-BE49-F238E27FC236}">
                <a16:creationId xmlns:a16="http://schemas.microsoft.com/office/drawing/2014/main" id="{DC626AD5-FBAF-A9F2-2D01-21DCA01B12ED}"/>
              </a:ext>
            </a:extLst>
          </p:cNvPr>
          <p:cNvSpPr/>
          <p:nvPr/>
        </p:nvSpPr>
        <p:spPr>
          <a:xfrm>
            <a:off x="5344498" y="881690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Rechteck 347">
            <a:extLst>
              <a:ext uri="{FF2B5EF4-FFF2-40B4-BE49-F238E27FC236}">
                <a16:creationId xmlns:a16="http://schemas.microsoft.com/office/drawing/2014/main" id="{248E1E95-43B7-39C1-9D02-E4782A926701}"/>
              </a:ext>
            </a:extLst>
          </p:cNvPr>
          <p:cNvSpPr/>
          <p:nvPr/>
        </p:nvSpPr>
        <p:spPr>
          <a:xfrm>
            <a:off x="6011455" y="883038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Rechteck 348">
            <a:extLst>
              <a:ext uri="{FF2B5EF4-FFF2-40B4-BE49-F238E27FC236}">
                <a16:creationId xmlns:a16="http://schemas.microsoft.com/office/drawing/2014/main" id="{2990D092-A594-8056-0E73-B2D75ECB74FF}"/>
              </a:ext>
            </a:extLst>
          </p:cNvPr>
          <p:cNvSpPr/>
          <p:nvPr/>
        </p:nvSpPr>
        <p:spPr>
          <a:xfrm>
            <a:off x="6670328" y="881690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Rechteck 349">
            <a:extLst>
              <a:ext uri="{FF2B5EF4-FFF2-40B4-BE49-F238E27FC236}">
                <a16:creationId xmlns:a16="http://schemas.microsoft.com/office/drawing/2014/main" id="{7D362F7B-B998-861C-2993-F9D4C36CD8F8}"/>
              </a:ext>
            </a:extLst>
          </p:cNvPr>
          <p:cNvSpPr/>
          <p:nvPr/>
        </p:nvSpPr>
        <p:spPr>
          <a:xfrm>
            <a:off x="7333011" y="883983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Rechteck 350">
            <a:extLst>
              <a:ext uri="{FF2B5EF4-FFF2-40B4-BE49-F238E27FC236}">
                <a16:creationId xmlns:a16="http://schemas.microsoft.com/office/drawing/2014/main" id="{2B0DD0AB-4426-7FFA-A97A-5440AB2DD65B}"/>
              </a:ext>
            </a:extLst>
          </p:cNvPr>
          <p:cNvSpPr/>
          <p:nvPr/>
        </p:nvSpPr>
        <p:spPr>
          <a:xfrm>
            <a:off x="7999968" y="881690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Rechteck 351">
            <a:extLst>
              <a:ext uri="{FF2B5EF4-FFF2-40B4-BE49-F238E27FC236}">
                <a16:creationId xmlns:a16="http://schemas.microsoft.com/office/drawing/2014/main" id="{EE22BE75-3766-22B5-0919-C7B93450101D}"/>
              </a:ext>
            </a:extLst>
          </p:cNvPr>
          <p:cNvSpPr/>
          <p:nvPr/>
        </p:nvSpPr>
        <p:spPr>
          <a:xfrm>
            <a:off x="8661191" y="885641"/>
            <a:ext cx="39067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Rechteck 352">
            <a:extLst>
              <a:ext uri="{FF2B5EF4-FFF2-40B4-BE49-F238E27FC236}">
                <a16:creationId xmlns:a16="http://schemas.microsoft.com/office/drawing/2014/main" id="{E4E871BB-800F-A728-5C98-7F549F8E0B8E}"/>
              </a:ext>
            </a:extLst>
          </p:cNvPr>
          <p:cNvSpPr/>
          <p:nvPr/>
        </p:nvSpPr>
        <p:spPr>
          <a:xfrm rot="2700000">
            <a:off x="8977253" y="1023334"/>
            <a:ext cx="40867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Rechteck 353">
            <a:extLst>
              <a:ext uri="{FF2B5EF4-FFF2-40B4-BE49-F238E27FC236}">
                <a16:creationId xmlns:a16="http://schemas.microsoft.com/office/drawing/2014/main" id="{59B26B37-704C-AB11-7AC7-6CDA8FEABB53}"/>
              </a:ext>
            </a:extLst>
          </p:cNvPr>
          <p:cNvSpPr/>
          <p:nvPr/>
        </p:nvSpPr>
        <p:spPr>
          <a:xfrm rot="2700000">
            <a:off x="9282373" y="1347280"/>
            <a:ext cx="4447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Rechteck 354">
            <a:extLst>
              <a:ext uri="{FF2B5EF4-FFF2-40B4-BE49-F238E27FC236}">
                <a16:creationId xmlns:a16="http://schemas.microsoft.com/office/drawing/2014/main" id="{46606C42-2A9C-12F3-0958-E10DEFF71B80}"/>
              </a:ext>
            </a:extLst>
          </p:cNvPr>
          <p:cNvSpPr/>
          <p:nvPr/>
        </p:nvSpPr>
        <p:spPr>
          <a:xfrm rot="18900000">
            <a:off x="9649429" y="1457520"/>
            <a:ext cx="479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Textfeld 355">
            <a:extLst>
              <a:ext uri="{FF2B5EF4-FFF2-40B4-BE49-F238E27FC236}">
                <a16:creationId xmlns:a16="http://schemas.microsoft.com/office/drawing/2014/main" id="{EC0FCB43-06FF-35C3-5FD8-9B8D446C41C4}"/>
              </a:ext>
            </a:extLst>
          </p:cNvPr>
          <p:cNvSpPr txBox="1"/>
          <p:nvPr/>
        </p:nvSpPr>
        <p:spPr>
          <a:xfrm>
            <a:off x="7181064" y="674051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S4</a:t>
            </a:r>
          </a:p>
        </p:txBody>
      </p:sp>
      <p:sp>
        <p:nvSpPr>
          <p:cNvPr id="357" name="Textfeld 356">
            <a:extLst>
              <a:ext uri="{FF2B5EF4-FFF2-40B4-BE49-F238E27FC236}">
                <a16:creationId xmlns:a16="http://schemas.microsoft.com/office/drawing/2014/main" id="{51C01257-DB38-D220-E6F3-5DFAA4F537FE}"/>
              </a:ext>
            </a:extLst>
          </p:cNvPr>
          <p:cNvSpPr txBox="1"/>
          <p:nvPr/>
        </p:nvSpPr>
        <p:spPr>
          <a:xfrm>
            <a:off x="5060905" y="75522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Favoritepark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58" name="Textfeld 357">
            <a:extLst>
              <a:ext uri="{FF2B5EF4-FFF2-40B4-BE49-F238E27FC236}">
                <a16:creationId xmlns:a16="http://schemas.microsoft.com/office/drawing/2014/main" id="{07A9D646-DCEC-97E3-57E1-AF781F40AB4D}"/>
              </a:ext>
            </a:extLst>
          </p:cNvPr>
          <p:cNvSpPr txBox="1"/>
          <p:nvPr/>
        </p:nvSpPr>
        <p:spPr>
          <a:xfrm>
            <a:off x="5719344" y="95500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Freiberg (N)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59" name="Textfeld 358">
            <a:extLst>
              <a:ext uri="{FF2B5EF4-FFF2-40B4-BE49-F238E27FC236}">
                <a16:creationId xmlns:a16="http://schemas.microsoft.com/office/drawing/2014/main" id="{338728D4-83F7-DE8C-55FC-878579B5837C}"/>
              </a:ext>
            </a:extLst>
          </p:cNvPr>
          <p:cNvSpPr txBox="1"/>
          <p:nvPr/>
        </p:nvSpPr>
        <p:spPr>
          <a:xfrm>
            <a:off x="6351687" y="757182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Benningen (N)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0" name="Textfeld 359">
            <a:extLst>
              <a:ext uri="{FF2B5EF4-FFF2-40B4-BE49-F238E27FC236}">
                <a16:creationId xmlns:a16="http://schemas.microsoft.com/office/drawing/2014/main" id="{EE4A088D-EA79-DE9D-D0E9-F1234A5B9059}"/>
              </a:ext>
            </a:extLst>
          </p:cNvPr>
          <p:cNvSpPr txBox="1"/>
          <p:nvPr/>
        </p:nvSpPr>
        <p:spPr>
          <a:xfrm>
            <a:off x="6977964" y="894969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Marbach (N)</a:t>
            </a:r>
          </a:p>
        </p:txBody>
      </p:sp>
      <p:sp>
        <p:nvSpPr>
          <p:cNvPr id="361" name="Textfeld 360">
            <a:extLst>
              <a:ext uri="{FF2B5EF4-FFF2-40B4-BE49-F238E27FC236}">
                <a16:creationId xmlns:a16="http://schemas.microsoft.com/office/drawing/2014/main" id="{D8BF9212-544C-DEDC-A0AE-160911660744}"/>
              </a:ext>
            </a:extLst>
          </p:cNvPr>
          <p:cNvSpPr txBox="1"/>
          <p:nvPr/>
        </p:nvSpPr>
        <p:spPr>
          <a:xfrm>
            <a:off x="7651541" y="75752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Erdmannhausen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2" name="Textfeld 361">
            <a:extLst>
              <a:ext uri="{FF2B5EF4-FFF2-40B4-BE49-F238E27FC236}">
                <a16:creationId xmlns:a16="http://schemas.microsoft.com/office/drawing/2014/main" id="{50A1F26E-63F6-A1A2-511F-17B26139E773}"/>
              </a:ext>
            </a:extLst>
          </p:cNvPr>
          <p:cNvSpPr txBox="1"/>
          <p:nvPr/>
        </p:nvSpPr>
        <p:spPr>
          <a:xfrm>
            <a:off x="8366260" y="95681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Kirchberg (M)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3" name="Textfeld 362">
            <a:extLst>
              <a:ext uri="{FF2B5EF4-FFF2-40B4-BE49-F238E27FC236}">
                <a16:creationId xmlns:a16="http://schemas.microsoft.com/office/drawing/2014/main" id="{8F4E1906-BC4E-82EE-6E64-B85B7EC9B0E3}"/>
              </a:ext>
            </a:extLst>
          </p:cNvPr>
          <p:cNvSpPr txBox="1"/>
          <p:nvPr/>
        </p:nvSpPr>
        <p:spPr>
          <a:xfrm>
            <a:off x="8791922" y="1242609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Burgstall (M)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5" name="Rechteck 364">
            <a:extLst>
              <a:ext uri="{FF2B5EF4-FFF2-40B4-BE49-F238E27FC236}">
                <a16:creationId xmlns:a16="http://schemas.microsoft.com/office/drawing/2014/main" id="{616CF5AA-CBCC-E7FB-F0C5-0C57DADA7577}"/>
              </a:ext>
            </a:extLst>
          </p:cNvPr>
          <p:cNvSpPr/>
          <p:nvPr/>
        </p:nvSpPr>
        <p:spPr>
          <a:xfrm rot="2700000">
            <a:off x="6844510" y="2940633"/>
            <a:ext cx="515964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Rechteck 365">
            <a:extLst>
              <a:ext uri="{FF2B5EF4-FFF2-40B4-BE49-F238E27FC236}">
                <a16:creationId xmlns:a16="http://schemas.microsoft.com/office/drawing/2014/main" id="{B60289FF-1FD7-41C5-1158-58A364B5943C}"/>
              </a:ext>
            </a:extLst>
          </p:cNvPr>
          <p:cNvSpPr/>
          <p:nvPr/>
        </p:nvSpPr>
        <p:spPr>
          <a:xfrm rot="2700000">
            <a:off x="7273213" y="3222578"/>
            <a:ext cx="21600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7" name="Rechteck 366">
            <a:extLst>
              <a:ext uri="{FF2B5EF4-FFF2-40B4-BE49-F238E27FC236}">
                <a16:creationId xmlns:a16="http://schemas.microsoft.com/office/drawing/2014/main" id="{E91F0AC2-43C0-A38B-CE8C-CBC1F5721771}"/>
              </a:ext>
            </a:extLst>
          </p:cNvPr>
          <p:cNvSpPr/>
          <p:nvPr/>
        </p:nvSpPr>
        <p:spPr>
          <a:xfrm rot="2700000">
            <a:off x="7449733" y="3396869"/>
            <a:ext cx="21600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8" name="Rechteck 367">
            <a:extLst>
              <a:ext uri="{FF2B5EF4-FFF2-40B4-BE49-F238E27FC236}">
                <a16:creationId xmlns:a16="http://schemas.microsoft.com/office/drawing/2014/main" id="{050CF2F6-0BFA-9BA1-8BA1-E2F886E780AF}"/>
              </a:ext>
            </a:extLst>
          </p:cNvPr>
          <p:cNvSpPr/>
          <p:nvPr/>
        </p:nvSpPr>
        <p:spPr>
          <a:xfrm rot="2700000">
            <a:off x="7622657" y="3567748"/>
            <a:ext cx="21600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Rechteck 368">
            <a:extLst>
              <a:ext uri="{FF2B5EF4-FFF2-40B4-BE49-F238E27FC236}">
                <a16:creationId xmlns:a16="http://schemas.microsoft.com/office/drawing/2014/main" id="{253F612C-F195-D72F-6FD6-4E9156FE92D4}"/>
              </a:ext>
            </a:extLst>
          </p:cNvPr>
          <p:cNvSpPr/>
          <p:nvPr/>
        </p:nvSpPr>
        <p:spPr>
          <a:xfrm rot="2721183">
            <a:off x="6379868" y="2461832"/>
            <a:ext cx="505911" cy="46800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</a:t>
            </a:r>
          </a:p>
        </p:txBody>
      </p:sp>
      <p:sp>
        <p:nvSpPr>
          <p:cNvPr id="370" name="Rechteck 369">
            <a:extLst>
              <a:ext uri="{FF2B5EF4-FFF2-40B4-BE49-F238E27FC236}">
                <a16:creationId xmlns:a16="http://schemas.microsoft.com/office/drawing/2014/main" id="{E7B02F31-F349-0E1E-27BF-7B568BD87305}"/>
              </a:ext>
            </a:extLst>
          </p:cNvPr>
          <p:cNvSpPr/>
          <p:nvPr/>
        </p:nvSpPr>
        <p:spPr>
          <a:xfrm>
            <a:off x="6854118" y="2777177"/>
            <a:ext cx="227918" cy="2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/>
          </a:p>
        </p:txBody>
      </p:sp>
      <p:sp>
        <p:nvSpPr>
          <p:cNvPr id="375" name="Textfeld 374">
            <a:extLst>
              <a:ext uri="{FF2B5EF4-FFF2-40B4-BE49-F238E27FC236}">
                <a16:creationId xmlns:a16="http://schemas.microsoft.com/office/drawing/2014/main" id="{7EDF459A-1267-A2C9-1593-3B897C92DC60}"/>
              </a:ext>
            </a:extLst>
          </p:cNvPr>
          <p:cNvSpPr txBox="1"/>
          <p:nvPr/>
        </p:nvSpPr>
        <p:spPr>
          <a:xfrm>
            <a:off x="7798078" y="3502524"/>
            <a:ext cx="301308" cy="184666"/>
          </a:xfrm>
          <a:prstGeom prst="rect">
            <a:avLst/>
          </a:prstGeom>
          <a:solidFill>
            <a:srgbClr val="CB05B3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S15</a:t>
            </a:r>
          </a:p>
        </p:txBody>
      </p:sp>
      <p:sp>
        <p:nvSpPr>
          <p:cNvPr id="376" name="Rechteck 375">
            <a:extLst>
              <a:ext uri="{FF2B5EF4-FFF2-40B4-BE49-F238E27FC236}">
                <a16:creationId xmlns:a16="http://schemas.microsoft.com/office/drawing/2014/main" id="{ACDC641B-A77E-4AAF-B5A3-B8ED3216ADBB}"/>
              </a:ext>
            </a:extLst>
          </p:cNvPr>
          <p:cNvSpPr/>
          <p:nvPr/>
        </p:nvSpPr>
        <p:spPr>
          <a:xfrm>
            <a:off x="6688924" y="2633834"/>
            <a:ext cx="227918" cy="2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0B75DCDA-3B1D-9C39-09D2-D79696DC6D39}"/>
              </a:ext>
            </a:extLst>
          </p:cNvPr>
          <p:cNvSpPr/>
          <p:nvPr/>
        </p:nvSpPr>
        <p:spPr>
          <a:xfrm>
            <a:off x="6708750" y="2727297"/>
            <a:ext cx="815869" cy="487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>
            <a:extLst>
              <a:ext uri="{FF2B5EF4-FFF2-40B4-BE49-F238E27FC236}">
                <a16:creationId xmlns:a16="http://schemas.microsoft.com/office/drawing/2014/main" id="{E8EEDFC4-3043-DEDF-8403-2B1F5159A95D}"/>
              </a:ext>
            </a:extLst>
          </p:cNvPr>
          <p:cNvSpPr/>
          <p:nvPr/>
        </p:nvSpPr>
        <p:spPr>
          <a:xfrm>
            <a:off x="6710364" y="2658021"/>
            <a:ext cx="815869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Rechteck 376">
            <a:extLst>
              <a:ext uri="{FF2B5EF4-FFF2-40B4-BE49-F238E27FC236}">
                <a16:creationId xmlns:a16="http://schemas.microsoft.com/office/drawing/2014/main" id="{DD569004-FC92-9CEB-01A0-D3001E6510BC}"/>
              </a:ext>
            </a:extLst>
          </p:cNvPr>
          <p:cNvSpPr/>
          <p:nvPr/>
        </p:nvSpPr>
        <p:spPr>
          <a:xfrm rot="2683146">
            <a:off x="6065344" y="2107449"/>
            <a:ext cx="418189" cy="46996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Rechteck 377">
            <a:extLst>
              <a:ext uri="{FF2B5EF4-FFF2-40B4-BE49-F238E27FC236}">
                <a16:creationId xmlns:a16="http://schemas.microsoft.com/office/drawing/2014/main" id="{8976341E-46A5-B7C0-2569-851B82105533}"/>
              </a:ext>
            </a:extLst>
          </p:cNvPr>
          <p:cNvSpPr/>
          <p:nvPr/>
        </p:nvSpPr>
        <p:spPr>
          <a:xfrm rot="2683146">
            <a:off x="5729222" y="1780987"/>
            <a:ext cx="427376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9" name="Rechteck 378">
            <a:extLst>
              <a:ext uri="{FF2B5EF4-FFF2-40B4-BE49-F238E27FC236}">
                <a16:creationId xmlns:a16="http://schemas.microsoft.com/office/drawing/2014/main" id="{6AA878CF-12DE-CC9D-B69D-30E1EA4B5856}"/>
              </a:ext>
            </a:extLst>
          </p:cNvPr>
          <p:cNvSpPr/>
          <p:nvPr/>
        </p:nvSpPr>
        <p:spPr>
          <a:xfrm rot="2683146">
            <a:off x="5649567" y="1559111"/>
            <a:ext cx="13781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Textfeld 379">
            <a:extLst>
              <a:ext uri="{FF2B5EF4-FFF2-40B4-BE49-F238E27FC236}">
                <a16:creationId xmlns:a16="http://schemas.microsoft.com/office/drawing/2014/main" id="{BA195000-573F-16CB-20B0-598D623A5E16}"/>
              </a:ext>
            </a:extLst>
          </p:cNvPr>
          <p:cNvSpPr txBox="1"/>
          <p:nvPr/>
        </p:nvSpPr>
        <p:spPr>
          <a:xfrm>
            <a:off x="6379166" y="2111809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 err="1"/>
              <a:t>Ebitzweg</a:t>
            </a:r>
            <a:endParaRPr lang="de-DE" b="0" dirty="0"/>
          </a:p>
        </p:txBody>
      </p:sp>
      <p:sp>
        <p:nvSpPr>
          <p:cNvPr id="381" name="Textfeld 380">
            <a:extLst>
              <a:ext uri="{FF2B5EF4-FFF2-40B4-BE49-F238E27FC236}">
                <a16:creationId xmlns:a16="http://schemas.microsoft.com/office/drawing/2014/main" id="{32A437F6-79EA-C320-B364-3FB1DA005B1B}"/>
              </a:ext>
            </a:extLst>
          </p:cNvPr>
          <p:cNvSpPr txBox="1"/>
          <p:nvPr/>
        </p:nvSpPr>
        <p:spPr>
          <a:xfrm>
            <a:off x="6039540" y="1788694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Münster</a:t>
            </a:r>
          </a:p>
        </p:txBody>
      </p:sp>
      <p:sp>
        <p:nvSpPr>
          <p:cNvPr id="382" name="Textfeld 381">
            <a:extLst>
              <a:ext uri="{FF2B5EF4-FFF2-40B4-BE49-F238E27FC236}">
                <a16:creationId xmlns:a16="http://schemas.microsoft.com/office/drawing/2014/main" id="{73BEDA30-99F5-0F7A-05B3-05E525A52B57}"/>
              </a:ext>
            </a:extLst>
          </p:cNvPr>
          <p:cNvSpPr txBox="1"/>
          <p:nvPr/>
        </p:nvSpPr>
        <p:spPr>
          <a:xfrm>
            <a:off x="5741005" y="1459167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 err="1"/>
              <a:t>Zazenhausen</a:t>
            </a:r>
            <a:endParaRPr lang="de-DE" b="0" dirty="0"/>
          </a:p>
        </p:txBody>
      </p:sp>
      <p:sp>
        <p:nvSpPr>
          <p:cNvPr id="383" name="Rechteck 382">
            <a:extLst>
              <a:ext uri="{FF2B5EF4-FFF2-40B4-BE49-F238E27FC236}">
                <a16:creationId xmlns:a16="http://schemas.microsoft.com/office/drawing/2014/main" id="{BB716F05-8D60-0BE9-36AC-157E0131EBFF}"/>
              </a:ext>
            </a:extLst>
          </p:cNvPr>
          <p:cNvSpPr/>
          <p:nvPr/>
        </p:nvSpPr>
        <p:spPr>
          <a:xfrm rot="2683146">
            <a:off x="4843194" y="1215205"/>
            <a:ext cx="30360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FB02233D-BC75-A18B-7119-CCA4B235118F}"/>
              </a:ext>
            </a:extLst>
          </p:cNvPr>
          <p:cNvSpPr txBox="1"/>
          <p:nvPr/>
        </p:nvSpPr>
        <p:spPr>
          <a:xfrm>
            <a:off x="3682824" y="1948768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Weilimdorf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52055AFE-FC26-9B7E-8F75-E56835E7DE97}"/>
              </a:ext>
            </a:extLst>
          </p:cNvPr>
          <p:cNvSpPr txBox="1"/>
          <p:nvPr/>
        </p:nvSpPr>
        <p:spPr>
          <a:xfrm>
            <a:off x="4507539" y="1998746"/>
            <a:ext cx="74172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Neuwirtshaus</a:t>
            </a:r>
          </a:p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(Porscheplatz)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11" name="Textfeld 110">
            <a:extLst>
              <a:ext uri="{FF2B5EF4-FFF2-40B4-BE49-F238E27FC236}">
                <a16:creationId xmlns:a16="http://schemas.microsoft.com/office/drawing/2014/main" id="{0C8BCDFE-AC53-36E5-CDFA-49E4A425BBF0}"/>
              </a:ext>
            </a:extLst>
          </p:cNvPr>
          <p:cNvSpPr txBox="1"/>
          <p:nvPr/>
        </p:nvSpPr>
        <p:spPr>
          <a:xfrm>
            <a:off x="2986449" y="173064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Ditzingen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7" name="Textfeld 286">
            <a:extLst>
              <a:ext uri="{FF2B5EF4-FFF2-40B4-BE49-F238E27FC236}">
                <a16:creationId xmlns:a16="http://schemas.microsoft.com/office/drawing/2014/main" id="{2F8A1732-C421-F00F-0A33-F0091708C618}"/>
              </a:ext>
            </a:extLst>
          </p:cNvPr>
          <p:cNvSpPr txBox="1"/>
          <p:nvPr/>
        </p:nvSpPr>
        <p:spPr>
          <a:xfrm>
            <a:off x="2713421" y="202423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Höfingen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9" name="Textfeld 288">
            <a:extLst>
              <a:ext uri="{FF2B5EF4-FFF2-40B4-BE49-F238E27FC236}">
                <a16:creationId xmlns:a16="http://schemas.microsoft.com/office/drawing/2014/main" id="{20365D2F-834F-7118-27C3-17713AC48E18}"/>
              </a:ext>
            </a:extLst>
          </p:cNvPr>
          <p:cNvSpPr txBox="1"/>
          <p:nvPr/>
        </p:nvSpPr>
        <p:spPr>
          <a:xfrm>
            <a:off x="2348257" y="2335692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lnSpc>
                <a:spcPts val="900"/>
              </a:lnSpc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Leonberg</a:t>
            </a:r>
          </a:p>
        </p:txBody>
      </p:sp>
      <p:sp>
        <p:nvSpPr>
          <p:cNvPr id="309" name="Textfeld 308">
            <a:extLst>
              <a:ext uri="{FF2B5EF4-FFF2-40B4-BE49-F238E27FC236}">
                <a16:creationId xmlns:a16="http://schemas.microsoft.com/office/drawing/2014/main" id="{8D4CEBC8-8F84-A5EA-2533-CAB3C3347D4A}"/>
              </a:ext>
            </a:extLst>
          </p:cNvPr>
          <p:cNvSpPr txBox="1"/>
          <p:nvPr/>
        </p:nvSpPr>
        <p:spPr>
          <a:xfrm>
            <a:off x="2002000" y="266433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Rutesheim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10" name="Textfeld 309">
            <a:extLst>
              <a:ext uri="{FF2B5EF4-FFF2-40B4-BE49-F238E27FC236}">
                <a16:creationId xmlns:a16="http://schemas.microsoft.com/office/drawing/2014/main" id="{5072FC9D-B630-D99D-6FE4-E6CFB2000B48}"/>
              </a:ext>
            </a:extLst>
          </p:cNvPr>
          <p:cNvSpPr txBox="1"/>
          <p:nvPr/>
        </p:nvSpPr>
        <p:spPr>
          <a:xfrm>
            <a:off x="1224788" y="4009629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Weil der Stadt</a:t>
            </a:r>
          </a:p>
        </p:txBody>
      </p:sp>
      <p:sp>
        <p:nvSpPr>
          <p:cNvPr id="323" name="Textfeld 322">
            <a:extLst>
              <a:ext uri="{FF2B5EF4-FFF2-40B4-BE49-F238E27FC236}">
                <a16:creationId xmlns:a16="http://schemas.microsoft.com/office/drawing/2014/main" id="{C7A7730F-03A3-BE22-5966-6BEB7F37EBE3}"/>
              </a:ext>
            </a:extLst>
          </p:cNvPr>
          <p:cNvSpPr txBox="1"/>
          <p:nvPr/>
        </p:nvSpPr>
        <p:spPr>
          <a:xfrm>
            <a:off x="1527269" y="2897792"/>
            <a:ext cx="750104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Renningen</a:t>
            </a:r>
          </a:p>
        </p:txBody>
      </p:sp>
      <p:sp>
        <p:nvSpPr>
          <p:cNvPr id="336" name="Rechteck 335">
            <a:extLst>
              <a:ext uri="{FF2B5EF4-FFF2-40B4-BE49-F238E27FC236}">
                <a16:creationId xmlns:a16="http://schemas.microsoft.com/office/drawing/2014/main" id="{05BC6CE0-5F7F-DACD-6617-1149162A013E}"/>
              </a:ext>
            </a:extLst>
          </p:cNvPr>
          <p:cNvSpPr/>
          <p:nvPr/>
        </p:nvSpPr>
        <p:spPr>
          <a:xfrm rot="18906238">
            <a:off x="2150003" y="2892468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7" name="Rechteck 336">
            <a:extLst>
              <a:ext uri="{FF2B5EF4-FFF2-40B4-BE49-F238E27FC236}">
                <a16:creationId xmlns:a16="http://schemas.microsoft.com/office/drawing/2014/main" id="{6FAD22D1-1C54-270F-52C2-251C963AF49F}"/>
              </a:ext>
            </a:extLst>
          </p:cNvPr>
          <p:cNvSpPr/>
          <p:nvPr/>
        </p:nvSpPr>
        <p:spPr>
          <a:xfrm rot="18906238">
            <a:off x="2464698" y="2577356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8" name="Rechteck 337">
            <a:extLst>
              <a:ext uri="{FF2B5EF4-FFF2-40B4-BE49-F238E27FC236}">
                <a16:creationId xmlns:a16="http://schemas.microsoft.com/office/drawing/2014/main" id="{3BC32118-17E3-3F3F-C896-10753D2089D3}"/>
              </a:ext>
            </a:extLst>
          </p:cNvPr>
          <p:cNvSpPr/>
          <p:nvPr/>
        </p:nvSpPr>
        <p:spPr>
          <a:xfrm rot="18906238">
            <a:off x="2773864" y="2264859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9" name="Rechteck 338">
            <a:extLst>
              <a:ext uri="{FF2B5EF4-FFF2-40B4-BE49-F238E27FC236}">
                <a16:creationId xmlns:a16="http://schemas.microsoft.com/office/drawing/2014/main" id="{367DB7E5-BB1F-4681-864F-63772F312E7C}"/>
              </a:ext>
            </a:extLst>
          </p:cNvPr>
          <p:cNvSpPr/>
          <p:nvPr/>
        </p:nvSpPr>
        <p:spPr>
          <a:xfrm rot="18906238">
            <a:off x="3089909" y="1969260"/>
            <a:ext cx="37533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5" name="Rechteck 344">
            <a:extLst>
              <a:ext uri="{FF2B5EF4-FFF2-40B4-BE49-F238E27FC236}">
                <a16:creationId xmlns:a16="http://schemas.microsoft.com/office/drawing/2014/main" id="{7B1848F1-AAF0-0741-100C-034DA7C39B29}"/>
              </a:ext>
            </a:extLst>
          </p:cNvPr>
          <p:cNvSpPr/>
          <p:nvPr/>
        </p:nvSpPr>
        <p:spPr>
          <a:xfrm rot="18906238">
            <a:off x="3414307" y="1768915"/>
            <a:ext cx="114074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4" name="Rechteck 363">
            <a:extLst>
              <a:ext uri="{FF2B5EF4-FFF2-40B4-BE49-F238E27FC236}">
                <a16:creationId xmlns:a16="http://schemas.microsoft.com/office/drawing/2014/main" id="{C4D97746-2F0E-682A-9B1F-01B3FAAAEFF7}"/>
              </a:ext>
            </a:extLst>
          </p:cNvPr>
          <p:cNvSpPr/>
          <p:nvPr/>
        </p:nvSpPr>
        <p:spPr>
          <a:xfrm rot="18906238">
            <a:off x="2201203" y="2942938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1" name="Rechteck 370">
            <a:extLst>
              <a:ext uri="{FF2B5EF4-FFF2-40B4-BE49-F238E27FC236}">
                <a16:creationId xmlns:a16="http://schemas.microsoft.com/office/drawing/2014/main" id="{1335B558-3056-C96A-0482-2BAD9DD2E892}"/>
              </a:ext>
            </a:extLst>
          </p:cNvPr>
          <p:cNvSpPr/>
          <p:nvPr/>
        </p:nvSpPr>
        <p:spPr>
          <a:xfrm rot="18906238">
            <a:off x="2515898" y="2627826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Rechteck 371">
            <a:extLst>
              <a:ext uri="{FF2B5EF4-FFF2-40B4-BE49-F238E27FC236}">
                <a16:creationId xmlns:a16="http://schemas.microsoft.com/office/drawing/2014/main" id="{E39E20DE-BCE6-519C-E57A-54B3DA85AF9C}"/>
              </a:ext>
            </a:extLst>
          </p:cNvPr>
          <p:cNvSpPr/>
          <p:nvPr/>
        </p:nvSpPr>
        <p:spPr>
          <a:xfrm rot="18906238">
            <a:off x="2825064" y="2315329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3" name="Rechteck 372">
            <a:extLst>
              <a:ext uri="{FF2B5EF4-FFF2-40B4-BE49-F238E27FC236}">
                <a16:creationId xmlns:a16="http://schemas.microsoft.com/office/drawing/2014/main" id="{8BE0DAD0-D4DC-8369-42C6-3550AB875BA4}"/>
              </a:ext>
            </a:extLst>
          </p:cNvPr>
          <p:cNvSpPr/>
          <p:nvPr/>
        </p:nvSpPr>
        <p:spPr>
          <a:xfrm rot="18906238">
            <a:off x="3141109" y="2019730"/>
            <a:ext cx="37533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Rechteck 373">
            <a:extLst>
              <a:ext uri="{FF2B5EF4-FFF2-40B4-BE49-F238E27FC236}">
                <a16:creationId xmlns:a16="http://schemas.microsoft.com/office/drawing/2014/main" id="{5B5C98C0-7770-BE73-CDFE-FE7540014151}"/>
              </a:ext>
            </a:extLst>
          </p:cNvPr>
          <p:cNvSpPr/>
          <p:nvPr/>
        </p:nvSpPr>
        <p:spPr>
          <a:xfrm rot="18906238">
            <a:off x="3470546" y="1829115"/>
            <a:ext cx="9406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Rechteck 385">
            <a:extLst>
              <a:ext uri="{FF2B5EF4-FFF2-40B4-BE49-F238E27FC236}">
                <a16:creationId xmlns:a16="http://schemas.microsoft.com/office/drawing/2014/main" id="{76F1EB53-C0C2-0EB4-D193-614E4A76EE9A}"/>
              </a:ext>
            </a:extLst>
          </p:cNvPr>
          <p:cNvSpPr/>
          <p:nvPr/>
        </p:nvSpPr>
        <p:spPr>
          <a:xfrm rot="18906238">
            <a:off x="2238581" y="2977493"/>
            <a:ext cx="460185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Rechteck 386">
            <a:extLst>
              <a:ext uri="{FF2B5EF4-FFF2-40B4-BE49-F238E27FC236}">
                <a16:creationId xmlns:a16="http://schemas.microsoft.com/office/drawing/2014/main" id="{D16E4706-BFB9-C182-4827-540C7F205596}"/>
              </a:ext>
            </a:extLst>
          </p:cNvPr>
          <p:cNvSpPr/>
          <p:nvPr/>
        </p:nvSpPr>
        <p:spPr>
          <a:xfrm rot="18906238">
            <a:off x="2562898" y="2681950"/>
            <a:ext cx="403200" cy="49438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Rechteck 387">
            <a:extLst>
              <a:ext uri="{FF2B5EF4-FFF2-40B4-BE49-F238E27FC236}">
                <a16:creationId xmlns:a16="http://schemas.microsoft.com/office/drawing/2014/main" id="{2D7314F7-8CD5-3AA0-F6C7-115D599CA92F}"/>
              </a:ext>
            </a:extLst>
          </p:cNvPr>
          <p:cNvSpPr/>
          <p:nvPr/>
        </p:nvSpPr>
        <p:spPr>
          <a:xfrm rot="18906238">
            <a:off x="2863820" y="2354740"/>
            <a:ext cx="456763" cy="4821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Rechteck 388">
            <a:extLst>
              <a:ext uri="{FF2B5EF4-FFF2-40B4-BE49-F238E27FC236}">
                <a16:creationId xmlns:a16="http://schemas.microsoft.com/office/drawing/2014/main" id="{7C4D441E-D114-62FD-C495-6B756E588DAC}"/>
              </a:ext>
            </a:extLst>
          </p:cNvPr>
          <p:cNvSpPr/>
          <p:nvPr/>
        </p:nvSpPr>
        <p:spPr>
          <a:xfrm rot="18906238">
            <a:off x="3188109" y="2073854"/>
            <a:ext cx="375336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Rechteck 389">
            <a:extLst>
              <a:ext uri="{FF2B5EF4-FFF2-40B4-BE49-F238E27FC236}">
                <a16:creationId xmlns:a16="http://schemas.microsoft.com/office/drawing/2014/main" id="{E31241C2-3B6A-DDFB-2DE0-AE3C96736387}"/>
              </a:ext>
            </a:extLst>
          </p:cNvPr>
          <p:cNvSpPr/>
          <p:nvPr/>
        </p:nvSpPr>
        <p:spPr>
          <a:xfrm rot="18906238">
            <a:off x="3520760" y="1891020"/>
            <a:ext cx="7201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Textfeld 390">
            <a:extLst>
              <a:ext uri="{FF2B5EF4-FFF2-40B4-BE49-F238E27FC236}">
                <a16:creationId xmlns:a16="http://schemas.microsoft.com/office/drawing/2014/main" id="{FECE2B4A-9EC5-CCE0-FBCE-B8E794DF2B3E}"/>
              </a:ext>
            </a:extLst>
          </p:cNvPr>
          <p:cNvSpPr txBox="1"/>
          <p:nvPr/>
        </p:nvSpPr>
        <p:spPr>
          <a:xfrm>
            <a:off x="6709322" y="3969920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S6</a:t>
            </a:r>
          </a:p>
        </p:txBody>
      </p:sp>
      <p:sp>
        <p:nvSpPr>
          <p:cNvPr id="392" name="Textfeld 391">
            <a:extLst>
              <a:ext uri="{FF2B5EF4-FFF2-40B4-BE49-F238E27FC236}">
                <a16:creationId xmlns:a16="http://schemas.microsoft.com/office/drawing/2014/main" id="{BD5F453F-F2BF-5286-FC98-8B62FAC74384}"/>
              </a:ext>
            </a:extLst>
          </p:cNvPr>
          <p:cNvSpPr txBox="1"/>
          <p:nvPr/>
        </p:nvSpPr>
        <p:spPr>
          <a:xfrm>
            <a:off x="6389716" y="4183841"/>
            <a:ext cx="294014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S60</a:t>
            </a:r>
          </a:p>
        </p:txBody>
      </p:sp>
      <p:sp>
        <p:nvSpPr>
          <p:cNvPr id="393" name="Rechteck 392">
            <a:extLst>
              <a:ext uri="{FF2B5EF4-FFF2-40B4-BE49-F238E27FC236}">
                <a16:creationId xmlns:a16="http://schemas.microsoft.com/office/drawing/2014/main" id="{555CE84F-21EA-59FE-EE85-B9D872373F76}"/>
              </a:ext>
            </a:extLst>
          </p:cNvPr>
          <p:cNvSpPr/>
          <p:nvPr/>
        </p:nvSpPr>
        <p:spPr>
          <a:xfrm rot="18906238">
            <a:off x="1801543" y="3353379"/>
            <a:ext cx="373299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4" name="Rechteck 393">
            <a:extLst>
              <a:ext uri="{FF2B5EF4-FFF2-40B4-BE49-F238E27FC236}">
                <a16:creationId xmlns:a16="http://schemas.microsoft.com/office/drawing/2014/main" id="{0E0BDF57-5EB7-B07D-F934-65CD1F3A850B}"/>
              </a:ext>
            </a:extLst>
          </p:cNvPr>
          <p:cNvSpPr/>
          <p:nvPr/>
        </p:nvSpPr>
        <p:spPr>
          <a:xfrm rot="18906238" flipV="1">
            <a:off x="1397129" y="3688667"/>
            <a:ext cx="504444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1" name="Textfeld 310">
            <a:extLst>
              <a:ext uri="{FF2B5EF4-FFF2-40B4-BE49-F238E27FC236}">
                <a16:creationId xmlns:a16="http://schemas.microsoft.com/office/drawing/2014/main" id="{4C8D009B-E1F9-FF1F-C91D-18C6932E1E33}"/>
              </a:ext>
            </a:extLst>
          </p:cNvPr>
          <p:cNvSpPr txBox="1"/>
          <p:nvPr/>
        </p:nvSpPr>
        <p:spPr>
          <a:xfrm>
            <a:off x="1284984" y="3876529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S6</a:t>
            </a:r>
          </a:p>
        </p:txBody>
      </p:sp>
      <p:sp>
        <p:nvSpPr>
          <p:cNvPr id="395" name="Rechteck 394">
            <a:extLst>
              <a:ext uri="{FF2B5EF4-FFF2-40B4-BE49-F238E27FC236}">
                <a16:creationId xmlns:a16="http://schemas.microsoft.com/office/drawing/2014/main" id="{9F8DDE9E-A506-E7C5-F4D1-F3452A2800B4}"/>
              </a:ext>
            </a:extLst>
          </p:cNvPr>
          <p:cNvSpPr/>
          <p:nvPr/>
        </p:nvSpPr>
        <p:spPr>
          <a:xfrm rot="18906238">
            <a:off x="2089942" y="3097078"/>
            <a:ext cx="112602" cy="5280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6" name="Rechteck 395">
            <a:extLst>
              <a:ext uri="{FF2B5EF4-FFF2-40B4-BE49-F238E27FC236}">
                <a16:creationId xmlns:a16="http://schemas.microsoft.com/office/drawing/2014/main" id="{A9B43BB4-04C8-880A-F566-A2C1CE8B9F9E}"/>
              </a:ext>
            </a:extLst>
          </p:cNvPr>
          <p:cNvSpPr/>
          <p:nvPr/>
        </p:nvSpPr>
        <p:spPr>
          <a:xfrm rot="18906238">
            <a:off x="2192063" y="3129299"/>
            <a:ext cx="4571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7" name="Textfeld 396">
            <a:extLst>
              <a:ext uri="{FF2B5EF4-FFF2-40B4-BE49-F238E27FC236}">
                <a16:creationId xmlns:a16="http://schemas.microsoft.com/office/drawing/2014/main" id="{AD118FF9-646A-6467-1409-D909E2CF6998}"/>
              </a:ext>
            </a:extLst>
          </p:cNvPr>
          <p:cNvSpPr txBox="1"/>
          <p:nvPr/>
        </p:nvSpPr>
        <p:spPr>
          <a:xfrm>
            <a:off x="1308198" y="342255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Malmsheim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401" name="Rechteck 400">
            <a:extLst>
              <a:ext uri="{FF2B5EF4-FFF2-40B4-BE49-F238E27FC236}">
                <a16:creationId xmlns:a16="http://schemas.microsoft.com/office/drawing/2014/main" id="{B7E57292-EAB1-E9F9-65EB-345C72FA6BE7}"/>
              </a:ext>
            </a:extLst>
          </p:cNvPr>
          <p:cNvSpPr/>
          <p:nvPr/>
        </p:nvSpPr>
        <p:spPr>
          <a:xfrm>
            <a:off x="3922575" y="1804023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3" name="Rechteck 402">
            <a:extLst>
              <a:ext uri="{FF2B5EF4-FFF2-40B4-BE49-F238E27FC236}">
                <a16:creationId xmlns:a16="http://schemas.microsoft.com/office/drawing/2014/main" id="{ADB0BDAC-D0B4-92C6-889C-F41BD6DD737E}"/>
              </a:ext>
            </a:extLst>
          </p:cNvPr>
          <p:cNvSpPr/>
          <p:nvPr/>
        </p:nvSpPr>
        <p:spPr>
          <a:xfrm>
            <a:off x="3561307" y="1874786"/>
            <a:ext cx="326805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4" name="Rechteck 403">
            <a:extLst>
              <a:ext uri="{FF2B5EF4-FFF2-40B4-BE49-F238E27FC236}">
                <a16:creationId xmlns:a16="http://schemas.microsoft.com/office/drawing/2014/main" id="{CFFB6543-A792-B6C4-DA44-8192C284EE8F}"/>
              </a:ext>
            </a:extLst>
          </p:cNvPr>
          <p:cNvSpPr/>
          <p:nvPr/>
        </p:nvSpPr>
        <p:spPr>
          <a:xfrm>
            <a:off x="3537747" y="1803933"/>
            <a:ext cx="34845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5" name="Rechteck 404">
            <a:extLst>
              <a:ext uri="{FF2B5EF4-FFF2-40B4-BE49-F238E27FC236}">
                <a16:creationId xmlns:a16="http://schemas.microsoft.com/office/drawing/2014/main" id="{B511F094-2A7B-7A54-8A92-22E66BA3801E}"/>
              </a:ext>
            </a:extLst>
          </p:cNvPr>
          <p:cNvSpPr/>
          <p:nvPr/>
        </p:nvSpPr>
        <p:spPr>
          <a:xfrm>
            <a:off x="3498506" y="1732181"/>
            <a:ext cx="3857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6" name="Rechteck 405">
            <a:extLst>
              <a:ext uri="{FF2B5EF4-FFF2-40B4-BE49-F238E27FC236}">
                <a16:creationId xmlns:a16="http://schemas.microsoft.com/office/drawing/2014/main" id="{6DC846B1-7F3B-D906-9580-B234BB142411}"/>
              </a:ext>
            </a:extLst>
          </p:cNvPr>
          <p:cNvSpPr/>
          <p:nvPr/>
        </p:nvSpPr>
        <p:spPr>
          <a:xfrm>
            <a:off x="4372201" y="1874321"/>
            <a:ext cx="413255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7" name="Rechteck 406">
            <a:extLst>
              <a:ext uri="{FF2B5EF4-FFF2-40B4-BE49-F238E27FC236}">
                <a16:creationId xmlns:a16="http://schemas.microsoft.com/office/drawing/2014/main" id="{F382B2C5-DA92-28F8-4FD2-1D13FE211040}"/>
              </a:ext>
            </a:extLst>
          </p:cNvPr>
          <p:cNvSpPr/>
          <p:nvPr/>
        </p:nvSpPr>
        <p:spPr>
          <a:xfrm>
            <a:off x="4370293" y="1803468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8" name="Rechteck 407">
            <a:extLst>
              <a:ext uri="{FF2B5EF4-FFF2-40B4-BE49-F238E27FC236}">
                <a16:creationId xmlns:a16="http://schemas.microsoft.com/office/drawing/2014/main" id="{B5AE010E-F22D-74D1-93FD-BCB2C157C3F0}"/>
              </a:ext>
            </a:extLst>
          </p:cNvPr>
          <p:cNvSpPr/>
          <p:nvPr/>
        </p:nvSpPr>
        <p:spPr>
          <a:xfrm>
            <a:off x="4371316" y="1735791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9" name="Rechteck 408">
            <a:extLst>
              <a:ext uri="{FF2B5EF4-FFF2-40B4-BE49-F238E27FC236}">
                <a16:creationId xmlns:a16="http://schemas.microsoft.com/office/drawing/2014/main" id="{A2C0FD75-BCED-F3C4-19FD-35845DB940D9}"/>
              </a:ext>
            </a:extLst>
          </p:cNvPr>
          <p:cNvSpPr/>
          <p:nvPr/>
        </p:nvSpPr>
        <p:spPr>
          <a:xfrm>
            <a:off x="4812205" y="1875111"/>
            <a:ext cx="348004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0" name="Rechteck 409">
            <a:extLst>
              <a:ext uri="{FF2B5EF4-FFF2-40B4-BE49-F238E27FC236}">
                <a16:creationId xmlns:a16="http://schemas.microsoft.com/office/drawing/2014/main" id="{4B701625-92C2-55C7-946A-BF63A509B7E5}"/>
              </a:ext>
            </a:extLst>
          </p:cNvPr>
          <p:cNvSpPr/>
          <p:nvPr/>
        </p:nvSpPr>
        <p:spPr>
          <a:xfrm>
            <a:off x="4810297" y="1802815"/>
            <a:ext cx="37922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1" name="Rechteck 410">
            <a:extLst>
              <a:ext uri="{FF2B5EF4-FFF2-40B4-BE49-F238E27FC236}">
                <a16:creationId xmlns:a16="http://schemas.microsoft.com/office/drawing/2014/main" id="{D7499241-2A15-8D0D-8670-B6240D033071}"/>
              </a:ext>
            </a:extLst>
          </p:cNvPr>
          <p:cNvSpPr/>
          <p:nvPr/>
        </p:nvSpPr>
        <p:spPr>
          <a:xfrm>
            <a:off x="4811319" y="1735138"/>
            <a:ext cx="41325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Rechteck 411">
            <a:extLst>
              <a:ext uri="{FF2B5EF4-FFF2-40B4-BE49-F238E27FC236}">
                <a16:creationId xmlns:a16="http://schemas.microsoft.com/office/drawing/2014/main" id="{B4D5E4FC-2661-089A-2000-8290203C00BD}"/>
              </a:ext>
            </a:extLst>
          </p:cNvPr>
          <p:cNvSpPr/>
          <p:nvPr/>
        </p:nvSpPr>
        <p:spPr>
          <a:xfrm rot="2683146">
            <a:off x="5152913" y="2073411"/>
            <a:ext cx="403200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Rechteck 412">
            <a:extLst>
              <a:ext uri="{FF2B5EF4-FFF2-40B4-BE49-F238E27FC236}">
                <a16:creationId xmlns:a16="http://schemas.microsoft.com/office/drawing/2014/main" id="{2F856057-584B-D3D2-0310-A5B1735AB710}"/>
              </a:ext>
            </a:extLst>
          </p:cNvPr>
          <p:cNvSpPr/>
          <p:nvPr/>
        </p:nvSpPr>
        <p:spPr>
          <a:xfrm rot="2683146">
            <a:off x="5163487" y="1829159"/>
            <a:ext cx="8633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Rechteck 413">
            <a:extLst>
              <a:ext uri="{FF2B5EF4-FFF2-40B4-BE49-F238E27FC236}">
                <a16:creationId xmlns:a16="http://schemas.microsoft.com/office/drawing/2014/main" id="{29820B62-7477-F633-4EE7-9445C1821FA9}"/>
              </a:ext>
            </a:extLst>
          </p:cNvPr>
          <p:cNvSpPr/>
          <p:nvPr/>
        </p:nvSpPr>
        <p:spPr>
          <a:xfrm rot="2683146">
            <a:off x="5139309" y="1890788"/>
            <a:ext cx="5646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Textfeld 414">
            <a:extLst>
              <a:ext uri="{FF2B5EF4-FFF2-40B4-BE49-F238E27FC236}">
                <a16:creationId xmlns:a16="http://schemas.microsoft.com/office/drawing/2014/main" id="{43209133-B0F2-088C-077E-FC0FA2AB9259}"/>
              </a:ext>
            </a:extLst>
          </p:cNvPr>
          <p:cNvSpPr txBox="1"/>
          <p:nvPr/>
        </p:nvSpPr>
        <p:spPr>
          <a:xfrm>
            <a:off x="6038488" y="3966846"/>
            <a:ext cx="334797" cy="184666"/>
          </a:xfrm>
          <a:prstGeom prst="rect">
            <a:avLst/>
          </a:prstGeom>
          <a:solidFill>
            <a:srgbClr val="A2A05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>
            <a:defPPr>
              <a:defRPr lang="de-DE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S66</a:t>
            </a:r>
          </a:p>
        </p:txBody>
      </p:sp>
      <p:sp>
        <p:nvSpPr>
          <p:cNvPr id="125" name="Textfeld 124">
            <a:extLst>
              <a:ext uri="{FF2B5EF4-FFF2-40B4-BE49-F238E27FC236}">
                <a16:creationId xmlns:a16="http://schemas.microsoft.com/office/drawing/2014/main" id="{3563B686-D0D3-B3FF-87C9-0403F5A75B34}"/>
              </a:ext>
            </a:extLst>
          </p:cNvPr>
          <p:cNvSpPr txBox="1"/>
          <p:nvPr/>
        </p:nvSpPr>
        <p:spPr>
          <a:xfrm>
            <a:off x="2245150" y="5683073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Nufringen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3713899-D720-3604-BA99-4DE010D1D507}"/>
              </a:ext>
            </a:extLst>
          </p:cNvPr>
          <p:cNvSpPr/>
          <p:nvPr/>
        </p:nvSpPr>
        <p:spPr>
          <a:xfrm rot="18906238">
            <a:off x="2340174" y="3140209"/>
            <a:ext cx="51015" cy="314665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91910E1-E390-5FB1-3644-501406A5C6AC}"/>
              </a:ext>
            </a:extLst>
          </p:cNvPr>
          <p:cNvSpPr txBox="1"/>
          <p:nvPr/>
        </p:nvSpPr>
        <p:spPr>
          <a:xfrm>
            <a:off x="3966608" y="1231582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lnSpc>
                <a:spcPts val="900"/>
              </a:lnSpc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dirty="0"/>
              <a:t>Ludwigsburg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1C2678F-0EA2-705B-BBA6-DFC6445DB74E}"/>
              </a:ext>
            </a:extLst>
          </p:cNvPr>
          <p:cNvSpPr txBox="1"/>
          <p:nvPr/>
        </p:nvSpPr>
        <p:spPr>
          <a:xfrm>
            <a:off x="6392753" y="3966846"/>
            <a:ext cx="298316" cy="184666"/>
          </a:xfrm>
          <a:prstGeom prst="rect">
            <a:avLst/>
          </a:prstGeom>
          <a:solidFill>
            <a:srgbClr val="C7DF35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S10</a:t>
            </a: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1F8C6CE9-544E-9844-ED3B-29DC25DD6D95}"/>
              </a:ext>
            </a:extLst>
          </p:cNvPr>
          <p:cNvSpPr txBox="1"/>
          <p:nvPr/>
        </p:nvSpPr>
        <p:spPr>
          <a:xfrm>
            <a:off x="6712841" y="4181258"/>
            <a:ext cx="255239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S4</a:t>
            </a:r>
          </a:p>
        </p:txBody>
      </p:sp>
      <p:sp>
        <p:nvSpPr>
          <p:cNvPr id="419" name="Textfeld 418">
            <a:extLst>
              <a:ext uri="{FF2B5EF4-FFF2-40B4-BE49-F238E27FC236}">
                <a16:creationId xmlns:a16="http://schemas.microsoft.com/office/drawing/2014/main" id="{70D902E1-349C-182A-A659-F5441286BE05}"/>
              </a:ext>
            </a:extLst>
          </p:cNvPr>
          <p:cNvSpPr txBox="1"/>
          <p:nvPr/>
        </p:nvSpPr>
        <p:spPr>
          <a:xfrm>
            <a:off x="3335723" y="4682311"/>
            <a:ext cx="258758" cy="184666"/>
          </a:xfrm>
          <a:prstGeom prst="rect">
            <a:avLst/>
          </a:prstGeom>
          <a:solidFill>
            <a:srgbClr val="00B0F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1297129-5E0B-8309-375E-15A7C7857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7985" y="5987129"/>
            <a:ext cx="303784" cy="147124"/>
          </a:xfrm>
          <a:prstGeom prst="rect">
            <a:avLst/>
          </a:prstGeom>
        </p:spPr>
      </p:pic>
      <p:sp>
        <p:nvSpPr>
          <p:cNvPr id="156" name="Textfeld 155">
            <a:extLst>
              <a:ext uri="{FF2B5EF4-FFF2-40B4-BE49-F238E27FC236}">
                <a16:creationId xmlns:a16="http://schemas.microsoft.com/office/drawing/2014/main" id="{59C1BA34-0D6D-E6F0-E94C-C78BB2B26C25}"/>
              </a:ext>
            </a:extLst>
          </p:cNvPr>
          <p:cNvSpPr txBox="1"/>
          <p:nvPr/>
        </p:nvSpPr>
        <p:spPr>
          <a:xfrm>
            <a:off x="6165862" y="2386751"/>
            <a:ext cx="6967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Bad Cannstatt.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6CE80936-4F85-8F85-FD67-D6D57862685D}"/>
              </a:ext>
            </a:extLst>
          </p:cNvPr>
          <p:cNvSpPr/>
          <p:nvPr/>
        </p:nvSpPr>
        <p:spPr>
          <a:xfrm rot="18900000">
            <a:off x="6039542" y="2579784"/>
            <a:ext cx="45719" cy="6034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Rechteck 82">
            <a:extLst>
              <a:ext uri="{FF2B5EF4-FFF2-40B4-BE49-F238E27FC236}">
                <a16:creationId xmlns:a16="http://schemas.microsoft.com/office/drawing/2014/main" id="{000148EC-4231-E66C-FAA5-EF3FFCEEF5B9}"/>
              </a:ext>
            </a:extLst>
          </p:cNvPr>
          <p:cNvSpPr/>
          <p:nvPr/>
        </p:nvSpPr>
        <p:spPr>
          <a:xfrm rot="18962571">
            <a:off x="5304540" y="3109153"/>
            <a:ext cx="221569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7A7B7570-E1BD-DE0F-ABAA-5A1354FE38BE}"/>
              </a:ext>
            </a:extLst>
          </p:cNvPr>
          <p:cNvSpPr/>
          <p:nvPr/>
        </p:nvSpPr>
        <p:spPr>
          <a:xfrm rot="18962571">
            <a:off x="5674455" y="2744829"/>
            <a:ext cx="205298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Rechteck 212">
            <a:extLst>
              <a:ext uri="{FF2B5EF4-FFF2-40B4-BE49-F238E27FC236}">
                <a16:creationId xmlns:a16="http://schemas.microsoft.com/office/drawing/2014/main" id="{AD9B16B1-9233-8561-0C63-0FBA628C1DFE}"/>
              </a:ext>
            </a:extLst>
          </p:cNvPr>
          <p:cNvSpPr/>
          <p:nvPr/>
        </p:nvSpPr>
        <p:spPr>
          <a:xfrm rot="18962571">
            <a:off x="5124524" y="3284873"/>
            <a:ext cx="221569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Rechteck 217">
            <a:extLst>
              <a:ext uri="{FF2B5EF4-FFF2-40B4-BE49-F238E27FC236}">
                <a16:creationId xmlns:a16="http://schemas.microsoft.com/office/drawing/2014/main" id="{4D9D2D00-7063-2B41-113B-EE500F2A01A9}"/>
              </a:ext>
            </a:extLst>
          </p:cNvPr>
          <p:cNvSpPr/>
          <p:nvPr/>
        </p:nvSpPr>
        <p:spPr>
          <a:xfrm rot="18962571">
            <a:off x="4940658" y="3461748"/>
            <a:ext cx="221569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97C6BBE3-82E9-76B6-4053-04E5F8288891}"/>
              </a:ext>
            </a:extLst>
          </p:cNvPr>
          <p:cNvSpPr/>
          <p:nvPr/>
        </p:nvSpPr>
        <p:spPr>
          <a:xfrm rot="18962571">
            <a:off x="5872906" y="2623239"/>
            <a:ext cx="50653" cy="45719"/>
          </a:xfrm>
          <a:prstGeom prst="rect">
            <a:avLst/>
          </a:prstGeom>
          <a:solidFill>
            <a:srgbClr val="BB71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F58C2BE9-6D0F-70A3-0403-809A5E9E5F38}"/>
              </a:ext>
            </a:extLst>
          </p:cNvPr>
          <p:cNvSpPr/>
          <p:nvPr/>
        </p:nvSpPr>
        <p:spPr>
          <a:xfrm rot="2683146">
            <a:off x="5827823" y="2601799"/>
            <a:ext cx="105085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4" name="Rechteck 423">
            <a:extLst>
              <a:ext uri="{FF2B5EF4-FFF2-40B4-BE49-F238E27FC236}">
                <a16:creationId xmlns:a16="http://schemas.microsoft.com/office/drawing/2014/main" id="{86A91EE1-BF46-477F-1B4F-9BEB9AF6D10E}"/>
              </a:ext>
            </a:extLst>
          </p:cNvPr>
          <p:cNvSpPr/>
          <p:nvPr/>
        </p:nvSpPr>
        <p:spPr>
          <a:xfrm rot="18900000">
            <a:off x="3246790" y="5206943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5" name="Rechteck 424">
            <a:extLst>
              <a:ext uri="{FF2B5EF4-FFF2-40B4-BE49-F238E27FC236}">
                <a16:creationId xmlns:a16="http://schemas.microsoft.com/office/drawing/2014/main" id="{59EED264-7D2F-B90A-547D-595199FF0986}"/>
              </a:ext>
            </a:extLst>
          </p:cNvPr>
          <p:cNvSpPr/>
          <p:nvPr/>
        </p:nvSpPr>
        <p:spPr>
          <a:xfrm rot="18900000">
            <a:off x="3015900" y="5435735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6" name="Rechteck 425">
            <a:extLst>
              <a:ext uri="{FF2B5EF4-FFF2-40B4-BE49-F238E27FC236}">
                <a16:creationId xmlns:a16="http://schemas.microsoft.com/office/drawing/2014/main" id="{ABF36ADC-C41A-471B-05E7-BFA129648E54}"/>
              </a:ext>
            </a:extLst>
          </p:cNvPr>
          <p:cNvSpPr/>
          <p:nvPr/>
        </p:nvSpPr>
        <p:spPr>
          <a:xfrm rot="18900000">
            <a:off x="2786083" y="5668320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7" name="Rechteck 426">
            <a:extLst>
              <a:ext uri="{FF2B5EF4-FFF2-40B4-BE49-F238E27FC236}">
                <a16:creationId xmlns:a16="http://schemas.microsoft.com/office/drawing/2014/main" id="{DB253349-2376-FF5F-FFB8-6A78D61151BB}"/>
              </a:ext>
            </a:extLst>
          </p:cNvPr>
          <p:cNvSpPr/>
          <p:nvPr/>
        </p:nvSpPr>
        <p:spPr>
          <a:xfrm rot="18900000">
            <a:off x="2561368" y="5896142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8" name="Textfeld 427">
            <a:extLst>
              <a:ext uri="{FF2B5EF4-FFF2-40B4-BE49-F238E27FC236}">
                <a16:creationId xmlns:a16="http://schemas.microsoft.com/office/drawing/2014/main" id="{140A2569-9B8B-E2B7-96FA-FC1C2AD06877}"/>
              </a:ext>
            </a:extLst>
          </p:cNvPr>
          <p:cNvSpPr txBox="1"/>
          <p:nvPr/>
        </p:nvSpPr>
        <p:spPr>
          <a:xfrm>
            <a:off x="1423077" y="6517499"/>
            <a:ext cx="98027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/>
              <a:t>*Im Liniennetzplan sind die von der Regionalversammlung beschlossenen Pläne für den S-Bahn-Ausbau in der Region dargestellt. 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6B9E0864-9101-C1CE-FC64-5B7D66D43E90}"/>
              </a:ext>
            </a:extLst>
          </p:cNvPr>
          <p:cNvSpPr txBox="1"/>
          <p:nvPr/>
        </p:nvSpPr>
        <p:spPr>
          <a:xfrm>
            <a:off x="9726203" y="1421745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0" dirty="0">
                <a:latin typeface="Arial Narrow" panose="020B0606020202030204" pitchFamily="34" charset="0"/>
              </a:rPr>
              <a:t>Backnang</a:t>
            </a:r>
          </a:p>
        </p:txBody>
      </p:sp>
      <p:sp>
        <p:nvSpPr>
          <p:cNvPr id="223" name="Textfeld 222">
            <a:extLst>
              <a:ext uri="{FF2B5EF4-FFF2-40B4-BE49-F238E27FC236}">
                <a16:creationId xmlns:a16="http://schemas.microsoft.com/office/drawing/2014/main" id="{2CED356C-E7BD-5CC4-EDB5-90EE102F3C8A}"/>
              </a:ext>
            </a:extLst>
          </p:cNvPr>
          <p:cNvSpPr txBox="1"/>
          <p:nvPr/>
        </p:nvSpPr>
        <p:spPr>
          <a:xfrm>
            <a:off x="5944023" y="3053496"/>
            <a:ext cx="9781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Mittnachtstraße</a:t>
            </a:r>
            <a:br>
              <a:rPr lang="de-DE" sz="850" b="1" spc="30" dirty="0">
                <a:latin typeface="Arial Narrow" panose="020B0606020202030204" pitchFamily="34" charset="0"/>
              </a:rPr>
            </a:br>
            <a:r>
              <a:rPr lang="de-DE" sz="850" b="1" spc="30" dirty="0">
                <a:latin typeface="Arial Narrow" panose="020B0606020202030204" pitchFamily="34" charset="0"/>
              </a:rPr>
              <a:t>   (Rosenstein)    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8CF8B82-AB86-B6D4-A595-C92226E5AFC3}"/>
              </a:ext>
            </a:extLst>
          </p:cNvPr>
          <p:cNvSpPr/>
          <p:nvPr/>
        </p:nvSpPr>
        <p:spPr>
          <a:xfrm rot="2683146">
            <a:off x="5452992" y="2394076"/>
            <a:ext cx="437414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EE83F27-62B3-7691-D4D5-AD826EA45A2E}"/>
              </a:ext>
            </a:extLst>
          </p:cNvPr>
          <p:cNvSpPr/>
          <p:nvPr/>
        </p:nvSpPr>
        <p:spPr>
          <a:xfrm>
            <a:off x="4368082" y="1944343"/>
            <a:ext cx="413255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69160C25-F955-1D7F-E5E7-5ED204B02A90}"/>
              </a:ext>
            </a:extLst>
          </p:cNvPr>
          <p:cNvSpPr/>
          <p:nvPr/>
        </p:nvSpPr>
        <p:spPr>
          <a:xfrm rot="2683146">
            <a:off x="5103486" y="2126957"/>
            <a:ext cx="4032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>
            <a:extLst>
              <a:ext uri="{FF2B5EF4-FFF2-40B4-BE49-F238E27FC236}">
                <a16:creationId xmlns:a16="http://schemas.microsoft.com/office/drawing/2014/main" id="{3EE3AA89-B6EE-434B-78AF-64D915E1AA15}"/>
              </a:ext>
            </a:extLst>
          </p:cNvPr>
          <p:cNvSpPr/>
          <p:nvPr/>
        </p:nvSpPr>
        <p:spPr>
          <a:xfrm rot="2683146">
            <a:off x="5440730" y="2346993"/>
            <a:ext cx="150558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>
            <a:extLst>
              <a:ext uri="{FF2B5EF4-FFF2-40B4-BE49-F238E27FC236}">
                <a16:creationId xmlns:a16="http://schemas.microsoft.com/office/drawing/2014/main" id="{C519B8F3-069F-20D4-B6A5-1B47E3D24D0B}"/>
              </a:ext>
            </a:extLst>
          </p:cNvPr>
          <p:cNvSpPr/>
          <p:nvPr/>
        </p:nvSpPr>
        <p:spPr>
          <a:xfrm rot="18962571">
            <a:off x="5261447" y="2504604"/>
            <a:ext cx="360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Textfeld 415">
            <a:extLst>
              <a:ext uri="{FF2B5EF4-FFF2-40B4-BE49-F238E27FC236}">
                <a16:creationId xmlns:a16="http://schemas.microsoft.com/office/drawing/2014/main" id="{C1728A12-73DF-EE65-5523-6BE256A4E5A7}"/>
              </a:ext>
            </a:extLst>
          </p:cNvPr>
          <p:cNvSpPr txBox="1"/>
          <p:nvPr/>
        </p:nvSpPr>
        <p:spPr>
          <a:xfrm>
            <a:off x="5398864" y="2115090"/>
            <a:ext cx="9781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Nord-</a:t>
            </a:r>
          </a:p>
          <a:p>
            <a:pPr algn="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bahnhof</a:t>
            </a:r>
            <a:endParaRPr lang="de-DE" sz="850" spc="30" dirty="0">
              <a:latin typeface="Arial Narrow" panose="020B0606020202030204" pitchFamily="34" charset="0"/>
            </a:endParaRPr>
          </a:p>
        </p:txBody>
      </p:sp>
      <p:sp>
        <p:nvSpPr>
          <p:cNvPr id="182" name="Rechteck 181">
            <a:extLst>
              <a:ext uri="{FF2B5EF4-FFF2-40B4-BE49-F238E27FC236}">
                <a16:creationId xmlns:a16="http://schemas.microsoft.com/office/drawing/2014/main" id="{130AAB57-7F31-BD5A-9F4B-20192C3E6D4A}"/>
              </a:ext>
            </a:extLst>
          </p:cNvPr>
          <p:cNvSpPr/>
          <p:nvPr/>
        </p:nvSpPr>
        <p:spPr>
          <a:xfrm rot="2683146">
            <a:off x="5095394" y="1952339"/>
            <a:ext cx="52101" cy="4787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>
            <a:extLst>
              <a:ext uri="{FF2B5EF4-FFF2-40B4-BE49-F238E27FC236}">
                <a16:creationId xmlns:a16="http://schemas.microsoft.com/office/drawing/2014/main" id="{2406605E-A373-D4A5-1426-39EF673D8254}"/>
              </a:ext>
            </a:extLst>
          </p:cNvPr>
          <p:cNvSpPr/>
          <p:nvPr/>
        </p:nvSpPr>
        <p:spPr>
          <a:xfrm>
            <a:off x="4809516" y="1946116"/>
            <a:ext cx="305948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>
            <a:extLst>
              <a:ext uri="{FF2B5EF4-FFF2-40B4-BE49-F238E27FC236}">
                <a16:creationId xmlns:a16="http://schemas.microsoft.com/office/drawing/2014/main" id="{A86A753A-90D0-C0B2-1C99-A536C03F78DB}"/>
              </a:ext>
            </a:extLst>
          </p:cNvPr>
          <p:cNvSpPr/>
          <p:nvPr/>
        </p:nvSpPr>
        <p:spPr>
          <a:xfrm>
            <a:off x="4248509" y="1945423"/>
            <a:ext cx="86411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>
            <a:extLst>
              <a:ext uri="{FF2B5EF4-FFF2-40B4-BE49-F238E27FC236}">
                <a16:creationId xmlns:a16="http://schemas.microsoft.com/office/drawing/2014/main" id="{F089835F-2D30-CC0F-C8D6-FF05DA1A204A}"/>
              </a:ext>
            </a:extLst>
          </p:cNvPr>
          <p:cNvSpPr/>
          <p:nvPr/>
        </p:nvSpPr>
        <p:spPr>
          <a:xfrm rot="2700000">
            <a:off x="4186689" y="1924910"/>
            <a:ext cx="86645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>
            <a:extLst>
              <a:ext uri="{FF2B5EF4-FFF2-40B4-BE49-F238E27FC236}">
                <a16:creationId xmlns:a16="http://schemas.microsoft.com/office/drawing/2014/main" id="{470EEE09-9745-F2DB-024B-499F9FA48A93}"/>
              </a:ext>
            </a:extLst>
          </p:cNvPr>
          <p:cNvSpPr/>
          <p:nvPr/>
        </p:nvSpPr>
        <p:spPr>
          <a:xfrm rot="2700000">
            <a:off x="3949430" y="1654763"/>
            <a:ext cx="127964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Textfeld 257">
            <a:extLst>
              <a:ext uri="{FF2B5EF4-FFF2-40B4-BE49-F238E27FC236}">
                <a16:creationId xmlns:a16="http://schemas.microsoft.com/office/drawing/2014/main" id="{AADCF56D-41C9-4EBE-61A7-3836BC83BE97}"/>
              </a:ext>
            </a:extLst>
          </p:cNvPr>
          <p:cNvSpPr txBox="1"/>
          <p:nvPr/>
        </p:nvSpPr>
        <p:spPr>
          <a:xfrm>
            <a:off x="3183284" y="1489149"/>
            <a:ext cx="891838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Korntal Gymnasium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59D7A743-8A69-819B-16FF-CCEA50CBA21B}"/>
              </a:ext>
            </a:extLst>
          </p:cNvPr>
          <p:cNvSpPr/>
          <p:nvPr/>
        </p:nvSpPr>
        <p:spPr>
          <a:xfrm rot="18962571">
            <a:off x="4977890" y="2777707"/>
            <a:ext cx="360000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0" name="Rechteck 299">
            <a:extLst>
              <a:ext uri="{FF2B5EF4-FFF2-40B4-BE49-F238E27FC236}">
                <a16:creationId xmlns:a16="http://schemas.microsoft.com/office/drawing/2014/main" id="{CC2A05C6-2954-B322-CB55-C597113DB806}"/>
              </a:ext>
            </a:extLst>
          </p:cNvPr>
          <p:cNvSpPr/>
          <p:nvPr/>
        </p:nvSpPr>
        <p:spPr>
          <a:xfrm rot="18900000">
            <a:off x="4467440" y="4151847"/>
            <a:ext cx="384439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2" name="Rechteck 421">
            <a:extLst>
              <a:ext uri="{FF2B5EF4-FFF2-40B4-BE49-F238E27FC236}">
                <a16:creationId xmlns:a16="http://schemas.microsoft.com/office/drawing/2014/main" id="{014A6D4E-DE94-5A5A-3D5C-0C49608F796E}"/>
              </a:ext>
            </a:extLst>
          </p:cNvPr>
          <p:cNvSpPr/>
          <p:nvPr/>
        </p:nvSpPr>
        <p:spPr>
          <a:xfrm rot="18962571">
            <a:off x="4694932" y="3051731"/>
            <a:ext cx="360000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3" name="Rechteck 422">
            <a:extLst>
              <a:ext uri="{FF2B5EF4-FFF2-40B4-BE49-F238E27FC236}">
                <a16:creationId xmlns:a16="http://schemas.microsoft.com/office/drawing/2014/main" id="{84305638-267B-06E5-C752-2069C79A7B6F}"/>
              </a:ext>
            </a:extLst>
          </p:cNvPr>
          <p:cNvSpPr/>
          <p:nvPr/>
        </p:nvSpPr>
        <p:spPr>
          <a:xfrm rot="18962571">
            <a:off x="4258868" y="3386848"/>
            <a:ext cx="541944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9" name="Rechteck 428">
            <a:extLst>
              <a:ext uri="{FF2B5EF4-FFF2-40B4-BE49-F238E27FC236}">
                <a16:creationId xmlns:a16="http://schemas.microsoft.com/office/drawing/2014/main" id="{78692A43-9FE7-1A95-67E3-2AD82D7D44E6}"/>
              </a:ext>
            </a:extLst>
          </p:cNvPr>
          <p:cNvSpPr/>
          <p:nvPr/>
        </p:nvSpPr>
        <p:spPr>
          <a:xfrm rot="13500000" flipV="1">
            <a:off x="4240534" y="3792616"/>
            <a:ext cx="672925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1" name="Rechteck 430">
            <a:extLst>
              <a:ext uri="{FF2B5EF4-FFF2-40B4-BE49-F238E27FC236}">
                <a16:creationId xmlns:a16="http://schemas.microsoft.com/office/drawing/2014/main" id="{81D9D216-C8E1-3F94-C1D7-DF9AA76804E4}"/>
              </a:ext>
            </a:extLst>
          </p:cNvPr>
          <p:cNvSpPr/>
          <p:nvPr/>
        </p:nvSpPr>
        <p:spPr>
          <a:xfrm>
            <a:off x="4002656" y="1697242"/>
            <a:ext cx="15743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2" name="Rechteck 401">
            <a:extLst>
              <a:ext uri="{FF2B5EF4-FFF2-40B4-BE49-F238E27FC236}">
                <a16:creationId xmlns:a16="http://schemas.microsoft.com/office/drawing/2014/main" id="{B789F389-C03F-D142-5787-19889E54AA47}"/>
              </a:ext>
            </a:extLst>
          </p:cNvPr>
          <p:cNvSpPr/>
          <p:nvPr/>
        </p:nvSpPr>
        <p:spPr>
          <a:xfrm>
            <a:off x="3923598" y="1736346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2BA3C031-56BC-4A17-6D69-76981F90D0FC}"/>
              </a:ext>
            </a:extLst>
          </p:cNvPr>
          <p:cNvSpPr/>
          <p:nvPr/>
        </p:nvSpPr>
        <p:spPr>
          <a:xfrm>
            <a:off x="4149305" y="1921529"/>
            <a:ext cx="157432" cy="2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0" name="Rechteck 399">
            <a:extLst>
              <a:ext uri="{FF2B5EF4-FFF2-40B4-BE49-F238E27FC236}">
                <a16:creationId xmlns:a16="http://schemas.microsoft.com/office/drawing/2014/main" id="{EA08572E-562F-527B-35EA-E9A8141BFD9D}"/>
              </a:ext>
            </a:extLst>
          </p:cNvPr>
          <p:cNvSpPr/>
          <p:nvPr/>
        </p:nvSpPr>
        <p:spPr>
          <a:xfrm>
            <a:off x="3924483" y="1874876"/>
            <a:ext cx="413255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4" name="Textfeld 433">
            <a:extLst>
              <a:ext uri="{FF2B5EF4-FFF2-40B4-BE49-F238E27FC236}">
                <a16:creationId xmlns:a16="http://schemas.microsoft.com/office/drawing/2014/main" id="{E3300CCC-CDFA-51B4-A921-835F04076E80}"/>
              </a:ext>
            </a:extLst>
          </p:cNvPr>
          <p:cNvSpPr txBox="1"/>
          <p:nvPr/>
        </p:nvSpPr>
        <p:spPr>
          <a:xfrm>
            <a:off x="2298406" y="1687710"/>
            <a:ext cx="74172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Münchingen</a:t>
            </a:r>
          </a:p>
          <a:p>
            <a:pPr algn="ct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Rührberg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438" name="Textfeld 437">
            <a:extLst>
              <a:ext uri="{FF2B5EF4-FFF2-40B4-BE49-F238E27FC236}">
                <a16:creationId xmlns:a16="http://schemas.microsoft.com/office/drawing/2014/main" id="{C1BC3110-C7B7-CB08-0C6F-EA7FFFA3D3DC}"/>
              </a:ext>
            </a:extLst>
          </p:cNvPr>
          <p:cNvSpPr txBox="1"/>
          <p:nvPr/>
        </p:nvSpPr>
        <p:spPr>
          <a:xfrm>
            <a:off x="1959886" y="148811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Münchingen</a:t>
            </a:r>
          </a:p>
        </p:txBody>
      </p:sp>
      <p:sp>
        <p:nvSpPr>
          <p:cNvPr id="441" name="Textfeld 440">
            <a:extLst>
              <a:ext uri="{FF2B5EF4-FFF2-40B4-BE49-F238E27FC236}">
                <a16:creationId xmlns:a16="http://schemas.microsoft.com/office/drawing/2014/main" id="{D43BCB4B-32E0-91A7-A642-97BC6A9C80CC}"/>
              </a:ext>
            </a:extLst>
          </p:cNvPr>
          <p:cNvSpPr txBox="1"/>
          <p:nvPr/>
        </p:nvSpPr>
        <p:spPr>
          <a:xfrm>
            <a:off x="1416326" y="169639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Schwieberdingen</a:t>
            </a:r>
          </a:p>
        </p:txBody>
      </p:sp>
      <p:sp>
        <p:nvSpPr>
          <p:cNvPr id="202" name="Rechteck 201">
            <a:extLst>
              <a:ext uri="{FF2B5EF4-FFF2-40B4-BE49-F238E27FC236}">
                <a16:creationId xmlns:a16="http://schemas.microsoft.com/office/drawing/2014/main" id="{14D84C11-DA8B-14D3-62A3-166219031A57}"/>
              </a:ext>
            </a:extLst>
          </p:cNvPr>
          <p:cNvSpPr/>
          <p:nvPr/>
        </p:nvSpPr>
        <p:spPr>
          <a:xfrm>
            <a:off x="3572941" y="1617309"/>
            <a:ext cx="413255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2" name="Rechteck 441">
            <a:extLst>
              <a:ext uri="{FF2B5EF4-FFF2-40B4-BE49-F238E27FC236}">
                <a16:creationId xmlns:a16="http://schemas.microsoft.com/office/drawing/2014/main" id="{BE500891-539B-071D-208B-A22A62AD50D4}"/>
              </a:ext>
            </a:extLst>
          </p:cNvPr>
          <p:cNvSpPr/>
          <p:nvPr/>
        </p:nvSpPr>
        <p:spPr>
          <a:xfrm>
            <a:off x="2887120" y="1618389"/>
            <a:ext cx="648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6" name="Rechteck 445">
            <a:extLst>
              <a:ext uri="{FF2B5EF4-FFF2-40B4-BE49-F238E27FC236}">
                <a16:creationId xmlns:a16="http://schemas.microsoft.com/office/drawing/2014/main" id="{7C6EF67F-DEFA-8C3B-05AF-CBD56312E969}"/>
              </a:ext>
            </a:extLst>
          </p:cNvPr>
          <p:cNvSpPr/>
          <p:nvPr/>
        </p:nvSpPr>
        <p:spPr>
          <a:xfrm>
            <a:off x="233340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7" name="Rechteck 446">
            <a:extLst>
              <a:ext uri="{FF2B5EF4-FFF2-40B4-BE49-F238E27FC236}">
                <a16:creationId xmlns:a16="http://schemas.microsoft.com/office/drawing/2014/main" id="{C6F307C4-3F42-AADE-8646-6945E0A5C00B}"/>
              </a:ext>
            </a:extLst>
          </p:cNvPr>
          <p:cNvSpPr/>
          <p:nvPr/>
        </p:nvSpPr>
        <p:spPr>
          <a:xfrm>
            <a:off x="178984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8" name="Rechteck 447">
            <a:extLst>
              <a:ext uri="{FF2B5EF4-FFF2-40B4-BE49-F238E27FC236}">
                <a16:creationId xmlns:a16="http://schemas.microsoft.com/office/drawing/2014/main" id="{20969BC7-D48C-6CED-4A86-5742055CECDA}"/>
              </a:ext>
            </a:extLst>
          </p:cNvPr>
          <p:cNvSpPr/>
          <p:nvPr/>
        </p:nvSpPr>
        <p:spPr>
          <a:xfrm>
            <a:off x="123612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9" name="Rechteck 448">
            <a:extLst>
              <a:ext uri="{FF2B5EF4-FFF2-40B4-BE49-F238E27FC236}">
                <a16:creationId xmlns:a16="http://schemas.microsoft.com/office/drawing/2014/main" id="{9F8318B5-7270-8B26-A9B9-069C5702D431}"/>
              </a:ext>
            </a:extLst>
          </p:cNvPr>
          <p:cNvSpPr/>
          <p:nvPr/>
        </p:nvSpPr>
        <p:spPr>
          <a:xfrm>
            <a:off x="69256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0" name="Textfeld 449">
            <a:extLst>
              <a:ext uri="{FF2B5EF4-FFF2-40B4-BE49-F238E27FC236}">
                <a16:creationId xmlns:a16="http://schemas.microsoft.com/office/drawing/2014/main" id="{47D11944-2435-7A2E-98D9-5FAD3A401695}"/>
              </a:ext>
            </a:extLst>
          </p:cNvPr>
          <p:cNvSpPr txBox="1"/>
          <p:nvPr/>
        </p:nvSpPr>
        <p:spPr>
          <a:xfrm>
            <a:off x="380162" y="1627711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Heimerdingen</a:t>
            </a:r>
          </a:p>
        </p:txBody>
      </p:sp>
      <p:sp>
        <p:nvSpPr>
          <p:cNvPr id="451" name="Textfeld 450">
            <a:extLst>
              <a:ext uri="{FF2B5EF4-FFF2-40B4-BE49-F238E27FC236}">
                <a16:creationId xmlns:a16="http://schemas.microsoft.com/office/drawing/2014/main" id="{1F5901A6-0348-1E17-E6C6-841E2AD4D5AB}"/>
              </a:ext>
            </a:extLst>
          </p:cNvPr>
          <p:cNvSpPr txBox="1"/>
          <p:nvPr/>
        </p:nvSpPr>
        <p:spPr>
          <a:xfrm>
            <a:off x="448882" y="1491623"/>
            <a:ext cx="249858" cy="184666"/>
          </a:xfrm>
          <a:prstGeom prst="rect">
            <a:avLst/>
          </a:prstGeom>
          <a:solidFill>
            <a:srgbClr val="7030A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S7</a:t>
            </a:r>
          </a:p>
        </p:txBody>
      </p:sp>
      <p:sp>
        <p:nvSpPr>
          <p:cNvPr id="452" name="Textfeld 451">
            <a:extLst>
              <a:ext uri="{FF2B5EF4-FFF2-40B4-BE49-F238E27FC236}">
                <a16:creationId xmlns:a16="http://schemas.microsoft.com/office/drawing/2014/main" id="{E901B6C5-BD30-29DD-AA1B-8179369EBF1D}"/>
              </a:ext>
            </a:extLst>
          </p:cNvPr>
          <p:cNvSpPr txBox="1"/>
          <p:nvPr/>
        </p:nvSpPr>
        <p:spPr>
          <a:xfrm>
            <a:off x="872766" y="148811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Hemmingen</a:t>
            </a:r>
          </a:p>
        </p:txBody>
      </p:sp>
      <p:sp>
        <p:nvSpPr>
          <p:cNvPr id="453" name="Textfeld 452">
            <a:extLst>
              <a:ext uri="{FF2B5EF4-FFF2-40B4-BE49-F238E27FC236}">
                <a16:creationId xmlns:a16="http://schemas.microsoft.com/office/drawing/2014/main" id="{25E7CF6A-DB85-C31B-9A00-DF4831F9230A}"/>
              </a:ext>
            </a:extLst>
          </p:cNvPr>
          <p:cNvSpPr txBox="1"/>
          <p:nvPr/>
        </p:nvSpPr>
        <p:spPr>
          <a:xfrm>
            <a:off x="5197413" y="4458343"/>
            <a:ext cx="262532" cy="184666"/>
          </a:xfrm>
          <a:prstGeom prst="rect">
            <a:avLst/>
          </a:prstGeom>
          <a:solidFill>
            <a:srgbClr val="7030A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S7</a:t>
            </a:r>
          </a:p>
        </p:txBody>
      </p:sp>
      <p:sp>
        <p:nvSpPr>
          <p:cNvPr id="454" name="Textfeld 453">
            <a:extLst>
              <a:ext uri="{FF2B5EF4-FFF2-40B4-BE49-F238E27FC236}">
                <a16:creationId xmlns:a16="http://schemas.microsoft.com/office/drawing/2014/main" id="{28030F2A-CE53-E572-E359-E2430B1B5EE1}"/>
              </a:ext>
            </a:extLst>
          </p:cNvPr>
          <p:cNvSpPr txBox="1"/>
          <p:nvPr/>
        </p:nvSpPr>
        <p:spPr>
          <a:xfrm>
            <a:off x="4424680" y="2549830"/>
            <a:ext cx="8321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Heilbronner Straße</a:t>
            </a:r>
          </a:p>
        </p:txBody>
      </p:sp>
      <p:sp>
        <p:nvSpPr>
          <p:cNvPr id="455" name="Textfeld 454">
            <a:extLst>
              <a:ext uri="{FF2B5EF4-FFF2-40B4-BE49-F238E27FC236}">
                <a16:creationId xmlns:a16="http://schemas.microsoft.com/office/drawing/2014/main" id="{149775B4-5900-40AE-EA01-2BD57A79F72D}"/>
              </a:ext>
            </a:extLst>
          </p:cNvPr>
          <p:cNvSpPr txBox="1"/>
          <p:nvPr/>
        </p:nvSpPr>
        <p:spPr>
          <a:xfrm>
            <a:off x="4099560" y="2819070"/>
            <a:ext cx="8321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Lenzhalde</a:t>
            </a:r>
          </a:p>
        </p:txBody>
      </p:sp>
      <p:sp>
        <p:nvSpPr>
          <p:cNvPr id="456" name="Textfeld 455">
            <a:extLst>
              <a:ext uri="{FF2B5EF4-FFF2-40B4-BE49-F238E27FC236}">
                <a16:creationId xmlns:a16="http://schemas.microsoft.com/office/drawing/2014/main" id="{2B966647-0834-46D7-9AD6-74D7CD994DC1}"/>
              </a:ext>
            </a:extLst>
          </p:cNvPr>
          <p:cNvSpPr txBox="1"/>
          <p:nvPr/>
        </p:nvSpPr>
        <p:spPr>
          <a:xfrm>
            <a:off x="3810000" y="3078150"/>
            <a:ext cx="8321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Herderplatz</a:t>
            </a:r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1624EDC0-19D7-0D87-26E5-9A372C9AF996}"/>
              </a:ext>
            </a:extLst>
          </p:cNvPr>
          <p:cNvSpPr/>
          <p:nvPr/>
        </p:nvSpPr>
        <p:spPr>
          <a:xfrm rot="2700000">
            <a:off x="3493193" y="4559988"/>
            <a:ext cx="306000" cy="46361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8" name="Rechteck 287">
            <a:extLst>
              <a:ext uri="{FF2B5EF4-FFF2-40B4-BE49-F238E27FC236}">
                <a16:creationId xmlns:a16="http://schemas.microsoft.com/office/drawing/2014/main" id="{774A28DE-7717-802D-C128-A8602DCDF724}"/>
              </a:ext>
            </a:extLst>
          </p:cNvPr>
          <p:cNvSpPr/>
          <p:nvPr/>
        </p:nvSpPr>
        <p:spPr>
          <a:xfrm rot="2700000">
            <a:off x="3227214" y="4307774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9" name="Rechteck 298">
            <a:extLst>
              <a:ext uri="{FF2B5EF4-FFF2-40B4-BE49-F238E27FC236}">
                <a16:creationId xmlns:a16="http://schemas.microsoft.com/office/drawing/2014/main" id="{D6BDE05C-7369-4699-89AF-586300F9524F}"/>
              </a:ext>
            </a:extLst>
          </p:cNvPr>
          <p:cNvSpPr/>
          <p:nvPr/>
        </p:nvSpPr>
        <p:spPr>
          <a:xfrm rot="2700000">
            <a:off x="2965905" y="4048250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6" name="Rechteck 345">
            <a:extLst>
              <a:ext uri="{FF2B5EF4-FFF2-40B4-BE49-F238E27FC236}">
                <a16:creationId xmlns:a16="http://schemas.microsoft.com/office/drawing/2014/main" id="{A6ED9D8F-3ED8-FEA1-AD8A-0B3C786CDBB5}"/>
              </a:ext>
            </a:extLst>
          </p:cNvPr>
          <p:cNvSpPr/>
          <p:nvPr/>
        </p:nvSpPr>
        <p:spPr>
          <a:xfrm rot="2700000">
            <a:off x="2706908" y="3787670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Rechteck 383">
            <a:extLst>
              <a:ext uri="{FF2B5EF4-FFF2-40B4-BE49-F238E27FC236}">
                <a16:creationId xmlns:a16="http://schemas.microsoft.com/office/drawing/2014/main" id="{D52C6F7E-D6E4-E321-AD4A-5F3937CC02F6}"/>
              </a:ext>
            </a:extLst>
          </p:cNvPr>
          <p:cNvSpPr/>
          <p:nvPr/>
        </p:nvSpPr>
        <p:spPr>
          <a:xfrm rot="2700000">
            <a:off x="2446005" y="3525495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Rechteck 384">
            <a:extLst>
              <a:ext uri="{FF2B5EF4-FFF2-40B4-BE49-F238E27FC236}">
                <a16:creationId xmlns:a16="http://schemas.microsoft.com/office/drawing/2014/main" id="{874D9086-61E8-F50B-461F-EF850C687C7E}"/>
              </a:ext>
            </a:extLst>
          </p:cNvPr>
          <p:cNvSpPr/>
          <p:nvPr/>
        </p:nvSpPr>
        <p:spPr>
          <a:xfrm rot="18900000">
            <a:off x="3629500" y="4703883"/>
            <a:ext cx="108597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D28DA7E6-C352-467A-8AA8-44FA299FA109}"/>
              </a:ext>
            </a:extLst>
          </p:cNvPr>
          <p:cNvSpPr/>
          <p:nvPr/>
        </p:nvSpPr>
        <p:spPr>
          <a:xfrm rot="2700000">
            <a:off x="3456313" y="4574149"/>
            <a:ext cx="212134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2" name="Rechteck 271">
            <a:extLst>
              <a:ext uri="{FF2B5EF4-FFF2-40B4-BE49-F238E27FC236}">
                <a16:creationId xmlns:a16="http://schemas.microsoft.com/office/drawing/2014/main" id="{BD5E387D-3B98-02FB-A265-DB26A5C1DE2F}"/>
              </a:ext>
            </a:extLst>
          </p:cNvPr>
          <p:cNvSpPr/>
          <p:nvPr/>
        </p:nvSpPr>
        <p:spPr>
          <a:xfrm rot="18900000">
            <a:off x="3578258" y="4665042"/>
            <a:ext cx="9035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8" name="Textfeld 417">
            <a:extLst>
              <a:ext uri="{FF2B5EF4-FFF2-40B4-BE49-F238E27FC236}">
                <a16:creationId xmlns:a16="http://schemas.microsoft.com/office/drawing/2014/main" id="{DB4C953E-6C53-33DF-0F62-7D417DAA3EDB}"/>
              </a:ext>
            </a:extLst>
          </p:cNvPr>
          <p:cNvSpPr txBox="1"/>
          <p:nvPr/>
        </p:nvSpPr>
        <p:spPr>
          <a:xfrm>
            <a:off x="2088756" y="4687245"/>
            <a:ext cx="638466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Böblingen</a:t>
            </a:r>
          </a:p>
        </p:txBody>
      </p:sp>
      <p:sp>
        <p:nvSpPr>
          <p:cNvPr id="420" name="Textfeld 419">
            <a:extLst>
              <a:ext uri="{FF2B5EF4-FFF2-40B4-BE49-F238E27FC236}">
                <a16:creationId xmlns:a16="http://schemas.microsoft.com/office/drawing/2014/main" id="{A7623BE3-0A2E-9CA0-82B1-1ADEF117A2E7}"/>
              </a:ext>
            </a:extLst>
          </p:cNvPr>
          <p:cNvSpPr txBox="1"/>
          <p:nvPr/>
        </p:nvSpPr>
        <p:spPr>
          <a:xfrm>
            <a:off x="2662246" y="4685978"/>
            <a:ext cx="335432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>
            <a:defPPr>
              <a:defRPr lang="de-DE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S60</a:t>
            </a:r>
          </a:p>
        </p:txBody>
      </p:sp>
      <p:sp>
        <p:nvSpPr>
          <p:cNvPr id="421" name="Textfeld 420">
            <a:extLst>
              <a:ext uri="{FF2B5EF4-FFF2-40B4-BE49-F238E27FC236}">
                <a16:creationId xmlns:a16="http://schemas.microsoft.com/office/drawing/2014/main" id="{C7845238-466C-008A-D411-3AD426815EF5}"/>
              </a:ext>
            </a:extLst>
          </p:cNvPr>
          <p:cNvSpPr txBox="1"/>
          <p:nvPr/>
        </p:nvSpPr>
        <p:spPr>
          <a:xfrm>
            <a:off x="10034005" y="6355103"/>
            <a:ext cx="121683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Oberlenningen</a:t>
            </a:r>
          </a:p>
        </p:txBody>
      </p:sp>
      <p:sp>
        <p:nvSpPr>
          <p:cNvPr id="399" name="Textfeld 398">
            <a:extLst>
              <a:ext uri="{FF2B5EF4-FFF2-40B4-BE49-F238E27FC236}">
                <a16:creationId xmlns:a16="http://schemas.microsoft.com/office/drawing/2014/main" id="{3DADC08E-99A2-78DF-F3F5-D6CFC93C355D}"/>
              </a:ext>
            </a:extLst>
          </p:cNvPr>
          <p:cNvSpPr txBox="1"/>
          <p:nvPr/>
        </p:nvSpPr>
        <p:spPr>
          <a:xfrm>
            <a:off x="10114706" y="5966259"/>
            <a:ext cx="7429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Weilheim (T)</a:t>
            </a:r>
          </a:p>
        </p:txBody>
      </p:sp>
      <p:sp>
        <p:nvSpPr>
          <p:cNvPr id="436" name="Rechteck 435">
            <a:extLst>
              <a:ext uri="{FF2B5EF4-FFF2-40B4-BE49-F238E27FC236}">
                <a16:creationId xmlns:a16="http://schemas.microsoft.com/office/drawing/2014/main" id="{55DCC7FD-61DC-CE14-761D-C50BF7750CCE}"/>
              </a:ext>
            </a:extLst>
          </p:cNvPr>
          <p:cNvSpPr/>
          <p:nvPr/>
        </p:nvSpPr>
        <p:spPr>
          <a:xfrm rot="2700000">
            <a:off x="8469224" y="5147689"/>
            <a:ext cx="216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9" name="Rechteck 438">
            <a:extLst>
              <a:ext uri="{FF2B5EF4-FFF2-40B4-BE49-F238E27FC236}">
                <a16:creationId xmlns:a16="http://schemas.microsoft.com/office/drawing/2014/main" id="{7D0899D3-A113-85ED-B7B2-A5A5C0B80AED}"/>
              </a:ext>
            </a:extLst>
          </p:cNvPr>
          <p:cNvSpPr/>
          <p:nvPr/>
        </p:nvSpPr>
        <p:spPr>
          <a:xfrm rot="2700000">
            <a:off x="8639029" y="5316905"/>
            <a:ext cx="216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0" name="Rechteck 439">
            <a:extLst>
              <a:ext uri="{FF2B5EF4-FFF2-40B4-BE49-F238E27FC236}">
                <a16:creationId xmlns:a16="http://schemas.microsoft.com/office/drawing/2014/main" id="{9595E1AB-B8FF-8FE7-D7DB-E596BDD256FE}"/>
              </a:ext>
            </a:extLst>
          </p:cNvPr>
          <p:cNvSpPr/>
          <p:nvPr/>
        </p:nvSpPr>
        <p:spPr>
          <a:xfrm rot="2700000">
            <a:off x="8817891" y="5473667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5" name="Rechteck 444">
            <a:extLst>
              <a:ext uri="{FF2B5EF4-FFF2-40B4-BE49-F238E27FC236}">
                <a16:creationId xmlns:a16="http://schemas.microsoft.com/office/drawing/2014/main" id="{C9BBE7DC-7197-A3FB-E61A-85FB96CF8B1F}"/>
              </a:ext>
            </a:extLst>
          </p:cNvPr>
          <p:cNvSpPr/>
          <p:nvPr/>
        </p:nvSpPr>
        <p:spPr>
          <a:xfrm rot="2700000">
            <a:off x="9676123" y="6364996"/>
            <a:ext cx="216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8" name="Textfeld 457">
            <a:extLst>
              <a:ext uri="{FF2B5EF4-FFF2-40B4-BE49-F238E27FC236}">
                <a16:creationId xmlns:a16="http://schemas.microsoft.com/office/drawing/2014/main" id="{71089ACD-34F4-36C1-9C7C-7CA59BAC51C0}"/>
              </a:ext>
            </a:extLst>
          </p:cNvPr>
          <p:cNvSpPr txBox="1"/>
          <p:nvPr/>
        </p:nvSpPr>
        <p:spPr>
          <a:xfrm>
            <a:off x="8043055" y="5519599"/>
            <a:ext cx="99742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Kirchheim (T) Süd</a:t>
            </a:r>
          </a:p>
        </p:txBody>
      </p:sp>
      <p:sp>
        <p:nvSpPr>
          <p:cNvPr id="460" name="Textfeld 459">
            <a:extLst>
              <a:ext uri="{FF2B5EF4-FFF2-40B4-BE49-F238E27FC236}">
                <a16:creationId xmlns:a16="http://schemas.microsoft.com/office/drawing/2014/main" id="{34F6C6F2-7369-22A6-1F6F-16E97E1F14F4}"/>
              </a:ext>
            </a:extLst>
          </p:cNvPr>
          <p:cNvSpPr txBox="1"/>
          <p:nvPr/>
        </p:nvSpPr>
        <p:spPr>
          <a:xfrm>
            <a:off x="8360075" y="5668835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Dettingen (T)</a:t>
            </a:r>
          </a:p>
        </p:txBody>
      </p:sp>
      <p:sp>
        <p:nvSpPr>
          <p:cNvPr id="462" name="Textfeld 461">
            <a:extLst>
              <a:ext uri="{FF2B5EF4-FFF2-40B4-BE49-F238E27FC236}">
                <a16:creationId xmlns:a16="http://schemas.microsoft.com/office/drawing/2014/main" id="{6FD05081-C837-382F-812D-8D15F752DE21}"/>
              </a:ext>
            </a:extLst>
          </p:cNvPr>
          <p:cNvSpPr txBox="1"/>
          <p:nvPr/>
        </p:nvSpPr>
        <p:spPr>
          <a:xfrm>
            <a:off x="8502410" y="5797800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Owen</a:t>
            </a:r>
          </a:p>
        </p:txBody>
      </p:sp>
      <p:sp>
        <p:nvSpPr>
          <p:cNvPr id="463" name="Rechteck 462">
            <a:extLst>
              <a:ext uri="{FF2B5EF4-FFF2-40B4-BE49-F238E27FC236}">
                <a16:creationId xmlns:a16="http://schemas.microsoft.com/office/drawing/2014/main" id="{936779FA-F035-4F25-7858-23CB3906A963}"/>
              </a:ext>
            </a:extLst>
          </p:cNvPr>
          <p:cNvSpPr/>
          <p:nvPr/>
        </p:nvSpPr>
        <p:spPr>
          <a:xfrm>
            <a:off x="9010712" y="5561848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5" name="Textfeld 464">
            <a:extLst>
              <a:ext uri="{FF2B5EF4-FFF2-40B4-BE49-F238E27FC236}">
                <a16:creationId xmlns:a16="http://schemas.microsoft.com/office/drawing/2014/main" id="{908C7E07-2E38-9A11-7017-E8398DE53108}"/>
              </a:ext>
            </a:extLst>
          </p:cNvPr>
          <p:cNvSpPr txBox="1"/>
          <p:nvPr/>
        </p:nvSpPr>
        <p:spPr>
          <a:xfrm>
            <a:off x="8781908" y="6085061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 err="1"/>
              <a:t>Unterlenningen</a:t>
            </a:r>
            <a:endParaRPr lang="de-DE" b="0" dirty="0"/>
          </a:p>
        </p:txBody>
      </p:sp>
      <p:sp>
        <p:nvSpPr>
          <p:cNvPr id="466" name="Textfeld 465">
            <a:extLst>
              <a:ext uri="{FF2B5EF4-FFF2-40B4-BE49-F238E27FC236}">
                <a16:creationId xmlns:a16="http://schemas.microsoft.com/office/drawing/2014/main" id="{C315E449-5D39-F9C8-FEF4-DB1DD1501CE2}"/>
              </a:ext>
            </a:extLst>
          </p:cNvPr>
          <p:cNvSpPr txBox="1"/>
          <p:nvPr/>
        </p:nvSpPr>
        <p:spPr>
          <a:xfrm>
            <a:off x="8650355" y="5949626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 err="1"/>
              <a:t>Brucken</a:t>
            </a:r>
            <a:endParaRPr lang="de-DE" b="0" dirty="0"/>
          </a:p>
        </p:txBody>
      </p:sp>
      <p:sp>
        <p:nvSpPr>
          <p:cNvPr id="467" name="Textfeld 466">
            <a:extLst>
              <a:ext uri="{FF2B5EF4-FFF2-40B4-BE49-F238E27FC236}">
                <a16:creationId xmlns:a16="http://schemas.microsoft.com/office/drawing/2014/main" id="{B5FD2244-3184-2262-F2DF-968AAA534B6F}"/>
              </a:ext>
            </a:extLst>
          </p:cNvPr>
          <p:cNvSpPr txBox="1"/>
          <p:nvPr/>
        </p:nvSpPr>
        <p:spPr>
          <a:xfrm>
            <a:off x="9842613" y="6340031"/>
            <a:ext cx="248705" cy="184666"/>
          </a:xfrm>
          <a:prstGeom prst="rect">
            <a:avLst/>
          </a:prstGeom>
          <a:solidFill>
            <a:schemeClr val="accent6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  <p:sp>
        <p:nvSpPr>
          <p:cNvPr id="472" name="Rechteck 471">
            <a:extLst>
              <a:ext uri="{FF2B5EF4-FFF2-40B4-BE49-F238E27FC236}">
                <a16:creationId xmlns:a16="http://schemas.microsoft.com/office/drawing/2014/main" id="{5723E382-A89D-F0A4-61C6-1EDC75E88F6E}"/>
              </a:ext>
            </a:extLst>
          </p:cNvPr>
          <p:cNvSpPr/>
          <p:nvPr/>
        </p:nvSpPr>
        <p:spPr>
          <a:xfrm>
            <a:off x="9289942" y="5560633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3" name="Textfeld 472">
            <a:extLst>
              <a:ext uri="{FF2B5EF4-FFF2-40B4-BE49-F238E27FC236}">
                <a16:creationId xmlns:a16="http://schemas.microsoft.com/office/drawing/2014/main" id="{16C6E98D-5F63-466D-7DC7-BF4633ED13D6}"/>
              </a:ext>
            </a:extLst>
          </p:cNvPr>
          <p:cNvSpPr txBox="1"/>
          <p:nvPr/>
        </p:nvSpPr>
        <p:spPr>
          <a:xfrm>
            <a:off x="9551526" y="5682560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Holzmaden</a:t>
            </a:r>
          </a:p>
        </p:txBody>
      </p:sp>
      <p:sp>
        <p:nvSpPr>
          <p:cNvPr id="474" name="Textfeld 473">
            <a:extLst>
              <a:ext uri="{FF2B5EF4-FFF2-40B4-BE49-F238E27FC236}">
                <a16:creationId xmlns:a16="http://schemas.microsoft.com/office/drawing/2014/main" id="{43BC7EC7-4342-442A-3986-AEC8E4883C62}"/>
              </a:ext>
            </a:extLst>
          </p:cNvPr>
          <p:cNvSpPr txBox="1"/>
          <p:nvPr/>
        </p:nvSpPr>
        <p:spPr>
          <a:xfrm>
            <a:off x="9605748" y="5536074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Jesingen</a:t>
            </a:r>
          </a:p>
        </p:txBody>
      </p:sp>
      <p:sp>
        <p:nvSpPr>
          <p:cNvPr id="475" name="Rechteck 474">
            <a:extLst>
              <a:ext uri="{FF2B5EF4-FFF2-40B4-BE49-F238E27FC236}">
                <a16:creationId xmlns:a16="http://schemas.microsoft.com/office/drawing/2014/main" id="{E49DF0AB-A691-00C0-FD10-0E5E50029213}"/>
              </a:ext>
            </a:extLst>
          </p:cNvPr>
          <p:cNvSpPr/>
          <p:nvPr/>
        </p:nvSpPr>
        <p:spPr>
          <a:xfrm rot="2700000">
            <a:off x="8961665" y="5620316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7" name="Rechteck 476">
            <a:extLst>
              <a:ext uri="{FF2B5EF4-FFF2-40B4-BE49-F238E27FC236}">
                <a16:creationId xmlns:a16="http://schemas.microsoft.com/office/drawing/2014/main" id="{3B552B58-C11E-4A83-8DD8-3C8EBC4E773F}"/>
              </a:ext>
            </a:extLst>
          </p:cNvPr>
          <p:cNvSpPr/>
          <p:nvPr/>
        </p:nvSpPr>
        <p:spPr>
          <a:xfrm rot="2700000">
            <a:off x="9104720" y="5766965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8" name="Rechteck 477">
            <a:extLst>
              <a:ext uri="{FF2B5EF4-FFF2-40B4-BE49-F238E27FC236}">
                <a16:creationId xmlns:a16="http://schemas.microsoft.com/office/drawing/2014/main" id="{1A4AC695-56F1-4A34-C371-28A16AE7DA79}"/>
              </a:ext>
            </a:extLst>
          </p:cNvPr>
          <p:cNvSpPr/>
          <p:nvPr/>
        </p:nvSpPr>
        <p:spPr>
          <a:xfrm rot="2700000">
            <a:off x="9248494" y="5913614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0" name="Rechteck 479">
            <a:extLst>
              <a:ext uri="{FF2B5EF4-FFF2-40B4-BE49-F238E27FC236}">
                <a16:creationId xmlns:a16="http://schemas.microsoft.com/office/drawing/2014/main" id="{1DCAEA79-A101-1BA1-14A0-A6926751B934}"/>
              </a:ext>
            </a:extLst>
          </p:cNvPr>
          <p:cNvSpPr/>
          <p:nvPr/>
        </p:nvSpPr>
        <p:spPr>
          <a:xfrm rot="2700000">
            <a:off x="9391547" y="6058107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1" name="Rechteck 480">
            <a:extLst>
              <a:ext uri="{FF2B5EF4-FFF2-40B4-BE49-F238E27FC236}">
                <a16:creationId xmlns:a16="http://schemas.microsoft.com/office/drawing/2014/main" id="{248410C1-443F-C325-4C2E-52BE113994A7}"/>
              </a:ext>
            </a:extLst>
          </p:cNvPr>
          <p:cNvSpPr/>
          <p:nvPr/>
        </p:nvSpPr>
        <p:spPr>
          <a:xfrm rot="2700000">
            <a:off x="9535321" y="6204756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2" name="Textfeld 481">
            <a:extLst>
              <a:ext uri="{FF2B5EF4-FFF2-40B4-BE49-F238E27FC236}">
                <a16:creationId xmlns:a16="http://schemas.microsoft.com/office/drawing/2014/main" id="{7D418A3D-B720-D2DB-E300-C09A1788D68E}"/>
              </a:ext>
            </a:extLst>
          </p:cNvPr>
          <p:cNvSpPr txBox="1"/>
          <p:nvPr/>
        </p:nvSpPr>
        <p:spPr>
          <a:xfrm>
            <a:off x="8343900" y="6236024"/>
            <a:ext cx="1423263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 err="1"/>
              <a:t>Unterlenningen</a:t>
            </a:r>
            <a:r>
              <a:rPr lang="de-DE" b="0" dirty="0"/>
              <a:t> Grundschule</a:t>
            </a:r>
          </a:p>
        </p:txBody>
      </p:sp>
      <p:sp>
        <p:nvSpPr>
          <p:cNvPr id="483" name="Textfeld 482">
            <a:extLst>
              <a:ext uri="{FF2B5EF4-FFF2-40B4-BE49-F238E27FC236}">
                <a16:creationId xmlns:a16="http://schemas.microsoft.com/office/drawing/2014/main" id="{37220682-5137-1B55-73D1-59625E6B4FA3}"/>
              </a:ext>
            </a:extLst>
          </p:cNvPr>
          <p:cNvSpPr txBox="1"/>
          <p:nvPr/>
        </p:nvSpPr>
        <p:spPr>
          <a:xfrm>
            <a:off x="8890600" y="5256493"/>
            <a:ext cx="99742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de-DE" b="0" dirty="0"/>
              <a:t>Kirchheim (T)</a:t>
            </a:r>
          </a:p>
          <a:p>
            <a:pPr algn="ctr"/>
            <a:r>
              <a:rPr lang="de-DE" b="0" dirty="0"/>
              <a:t>Tannenbergstraße</a:t>
            </a:r>
          </a:p>
        </p:txBody>
      </p:sp>
      <p:sp>
        <p:nvSpPr>
          <p:cNvPr id="484" name="Rechteck 483">
            <a:extLst>
              <a:ext uri="{FF2B5EF4-FFF2-40B4-BE49-F238E27FC236}">
                <a16:creationId xmlns:a16="http://schemas.microsoft.com/office/drawing/2014/main" id="{F7016C80-FBD2-9E40-EC66-7BC4969CD0C1}"/>
              </a:ext>
            </a:extLst>
          </p:cNvPr>
          <p:cNvSpPr/>
          <p:nvPr/>
        </p:nvSpPr>
        <p:spPr>
          <a:xfrm rot="2700000">
            <a:off x="9499378" y="5620316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5" name="Rechteck 484">
            <a:extLst>
              <a:ext uri="{FF2B5EF4-FFF2-40B4-BE49-F238E27FC236}">
                <a16:creationId xmlns:a16="http://schemas.microsoft.com/office/drawing/2014/main" id="{12F8BD03-5FAC-B708-A531-EA4356FE12E2}"/>
              </a:ext>
            </a:extLst>
          </p:cNvPr>
          <p:cNvSpPr/>
          <p:nvPr/>
        </p:nvSpPr>
        <p:spPr>
          <a:xfrm rot="2700000">
            <a:off x="9643152" y="5766965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6" name="Rechteck 485">
            <a:extLst>
              <a:ext uri="{FF2B5EF4-FFF2-40B4-BE49-F238E27FC236}">
                <a16:creationId xmlns:a16="http://schemas.microsoft.com/office/drawing/2014/main" id="{3336FA65-CD60-0541-CBB7-74C518DCEE87}"/>
              </a:ext>
            </a:extLst>
          </p:cNvPr>
          <p:cNvSpPr/>
          <p:nvPr/>
        </p:nvSpPr>
        <p:spPr>
          <a:xfrm rot="2700000">
            <a:off x="9786205" y="5911458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4" name="Textfeld 463">
            <a:extLst>
              <a:ext uri="{FF2B5EF4-FFF2-40B4-BE49-F238E27FC236}">
                <a16:creationId xmlns:a16="http://schemas.microsoft.com/office/drawing/2014/main" id="{1568832A-554F-BA1E-F766-BCBAFE1475A5}"/>
              </a:ext>
            </a:extLst>
          </p:cNvPr>
          <p:cNvSpPr txBox="1"/>
          <p:nvPr/>
        </p:nvSpPr>
        <p:spPr>
          <a:xfrm>
            <a:off x="9931896" y="5957880"/>
            <a:ext cx="248705" cy="184666"/>
          </a:xfrm>
          <a:prstGeom prst="rect">
            <a:avLst/>
          </a:prstGeom>
          <a:solidFill>
            <a:schemeClr val="accent6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</p:spTree>
    <p:extLst>
      <p:ext uri="{BB962C8B-B14F-4D97-AF65-F5344CB8AC3E}">
        <p14:creationId xmlns:p14="http://schemas.microsoft.com/office/powerpoint/2010/main" val="338404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293F4-2938-AFF9-612F-B48A09CA1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75DEEF2E-2D6A-6EF6-902B-A3F4A0A013BF}"/>
              </a:ext>
            </a:extLst>
          </p:cNvPr>
          <p:cNvSpPr/>
          <p:nvPr/>
        </p:nvSpPr>
        <p:spPr>
          <a:xfrm rot="2700000">
            <a:off x="8913995" y="3200463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4576F086-4F9A-AC8D-A3E5-67AE668D6B6C}"/>
              </a:ext>
            </a:extLst>
          </p:cNvPr>
          <p:cNvSpPr/>
          <p:nvPr/>
        </p:nvSpPr>
        <p:spPr>
          <a:xfrm rot="2700000">
            <a:off x="9113083" y="3401608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E5C0A3D-AA07-EE12-2E2B-77431B2C17FC}"/>
              </a:ext>
            </a:extLst>
          </p:cNvPr>
          <p:cNvSpPr/>
          <p:nvPr/>
        </p:nvSpPr>
        <p:spPr>
          <a:xfrm rot="2700000">
            <a:off x="9309544" y="3596315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4512886-9575-40B8-A0D9-837B129AF3D7}"/>
              </a:ext>
            </a:extLst>
          </p:cNvPr>
          <p:cNvSpPr/>
          <p:nvPr/>
        </p:nvSpPr>
        <p:spPr>
          <a:xfrm rot="2700000">
            <a:off x="9503642" y="379246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D4BEDE3-132A-7E07-3D23-FA4124CEAA0D}"/>
              </a:ext>
            </a:extLst>
          </p:cNvPr>
          <p:cNvSpPr/>
          <p:nvPr/>
        </p:nvSpPr>
        <p:spPr>
          <a:xfrm rot="2700000">
            <a:off x="9695112" y="398428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6AB8F66-0FC4-0C22-F054-9DF2655091A0}"/>
              </a:ext>
            </a:extLst>
          </p:cNvPr>
          <p:cNvSpPr/>
          <p:nvPr/>
        </p:nvSpPr>
        <p:spPr>
          <a:xfrm rot="2700000">
            <a:off x="9894202" y="4179920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5ACE4C11-B6E7-CD84-224D-65F70F1AF99F}"/>
              </a:ext>
            </a:extLst>
          </p:cNvPr>
          <p:cNvSpPr/>
          <p:nvPr/>
        </p:nvSpPr>
        <p:spPr>
          <a:xfrm rot="2700000">
            <a:off x="10093293" y="4383911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9CE892E-5B63-8623-C1F3-859ED9C2DCD8}"/>
              </a:ext>
            </a:extLst>
          </p:cNvPr>
          <p:cNvSpPr txBox="1"/>
          <p:nvPr/>
        </p:nvSpPr>
        <p:spPr>
          <a:xfrm>
            <a:off x="10268757" y="4492234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FDD51B2-2340-6408-9F08-05D969E6C275}"/>
              </a:ext>
            </a:extLst>
          </p:cNvPr>
          <p:cNvSpPr txBox="1"/>
          <p:nvPr/>
        </p:nvSpPr>
        <p:spPr>
          <a:xfrm>
            <a:off x="9690706" y="376453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Geradstetten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5E13EF91-88DD-E8A7-15FA-C1EBFA5D515D}"/>
              </a:ext>
            </a:extLst>
          </p:cNvPr>
          <p:cNvSpPr txBox="1"/>
          <p:nvPr/>
        </p:nvSpPr>
        <p:spPr>
          <a:xfrm>
            <a:off x="9899937" y="3957321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900" spc="-5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Winterbach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72848EA-3619-3B51-09AB-FDA503AF6B74}"/>
              </a:ext>
            </a:extLst>
          </p:cNvPr>
          <p:cNvSpPr txBox="1"/>
          <p:nvPr/>
        </p:nvSpPr>
        <p:spPr>
          <a:xfrm>
            <a:off x="10084120" y="414845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Weiler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E5BF2E0-B4A2-9E75-CEC7-75F1931C0529}"/>
              </a:ext>
            </a:extLst>
          </p:cNvPr>
          <p:cNvSpPr txBox="1"/>
          <p:nvPr/>
        </p:nvSpPr>
        <p:spPr>
          <a:xfrm>
            <a:off x="9506939" y="357356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Grunbach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DC7B37F-DBFC-39D0-57DE-18AA62A6A974}"/>
              </a:ext>
            </a:extLst>
          </p:cNvPr>
          <p:cNvSpPr txBox="1"/>
          <p:nvPr/>
        </p:nvSpPr>
        <p:spPr>
          <a:xfrm>
            <a:off x="9328225" y="3382094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900" spc="-3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Beutelsbach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27ED21F-417F-3F7D-4F3C-316FD21D2648}"/>
              </a:ext>
            </a:extLst>
          </p:cNvPr>
          <p:cNvSpPr txBox="1"/>
          <p:nvPr/>
        </p:nvSpPr>
        <p:spPr>
          <a:xfrm>
            <a:off x="9127338" y="3187628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50" spc="30" dirty="0">
                <a:latin typeface="Arial Narrow" panose="020B0606020202030204" pitchFamily="34" charset="0"/>
                <a:cs typeface="Arial" panose="020B0604020202020204" pitchFamily="34" charset="0"/>
              </a:rPr>
              <a:t>Endersbach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3F4E9A74-4C35-9651-707B-4793971AEB24}"/>
              </a:ext>
            </a:extLst>
          </p:cNvPr>
          <p:cNvSpPr txBox="1"/>
          <p:nvPr/>
        </p:nvSpPr>
        <p:spPr>
          <a:xfrm>
            <a:off x="10475961" y="4497425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Schorndorf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FFEF9893-0647-05C1-2048-A6707915B417}"/>
              </a:ext>
            </a:extLst>
          </p:cNvPr>
          <p:cNvSpPr/>
          <p:nvPr/>
        </p:nvSpPr>
        <p:spPr>
          <a:xfrm rot="2700000">
            <a:off x="8718814" y="3005081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98F8162F-3C6F-37FE-6207-4BF7791164C7}"/>
              </a:ext>
            </a:extLst>
          </p:cNvPr>
          <p:cNvSpPr/>
          <p:nvPr/>
        </p:nvSpPr>
        <p:spPr>
          <a:xfrm rot="2700000">
            <a:off x="8525032" y="2801605"/>
            <a:ext cx="22910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006BD49A-BA49-B537-D787-31A8E3D4037F}"/>
              </a:ext>
            </a:extLst>
          </p:cNvPr>
          <p:cNvSpPr/>
          <p:nvPr/>
        </p:nvSpPr>
        <p:spPr>
          <a:xfrm>
            <a:off x="8525587" y="2729251"/>
            <a:ext cx="53093" cy="5191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818FF6DF-938A-26DE-D291-91400909EC2E}"/>
              </a:ext>
            </a:extLst>
          </p:cNvPr>
          <p:cNvSpPr/>
          <p:nvPr/>
        </p:nvSpPr>
        <p:spPr>
          <a:xfrm>
            <a:off x="8203541" y="2729251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5E66B882-2230-E777-D3C9-1B07121A9CC4}"/>
              </a:ext>
            </a:extLst>
          </p:cNvPr>
          <p:cNvSpPr/>
          <p:nvPr/>
        </p:nvSpPr>
        <p:spPr>
          <a:xfrm>
            <a:off x="8203541" y="2655718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C334DEE7-0939-37BE-C458-B6C138D79562}"/>
              </a:ext>
            </a:extLst>
          </p:cNvPr>
          <p:cNvSpPr/>
          <p:nvPr/>
        </p:nvSpPr>
        <p:spPr>
          <a:xfrm>
            <a:off x="7881495" y="2730710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4C7FD4CD-BC15-5740-4EBB-E453F15C5567}"/>
              </a:ext>
            </a:extLst>
          </p:cNvPr>
          <p:cNvSpPr/>
          <p:nvPr/>
        </p:nvSpPr>
        <p:spPr>
          <a:xfrm>
            <a:off x="7881495" y="2657177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078DE493-8BEA-F2DC-3203-2D5202F0BE84}"/>
              </a:ext>
            </a:extLst>
          </p:cNvPr>
          <p:cNvSpPr/>
          <p:nvPr/>
        </p:nvSpPr>
        <p:spPr>
          <a:xfrm>
            <a:off x="7559449" y="2729251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1F728756-C572-1178-0606-D359987BB8B6}"/>
              </a:ext>
            </a:extLst>
          </p:cNvPr>
          <p:cNvSpPr/>
          <p:nvPr/>
        </p:nvSpPr>
        <p:spPr>
          <a:xfrm>
            <a:off x="7559449" y="2655718"/>
            <a:ext cx="28721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72F86565-C48D-2A91-16D7-F477E975AE0D}"/>
              </a:ext>
            </a:extLst>
          </p:cNvPr>
          <p:cNvSpPr/>
          <p:nvPr/>
        </p:nvSpPr>
        <p:spPr>
          <a:xfrm>
            <a:off x="6386399" y="2725233"/>
            <a:ext cx="288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89039D8A-92B4-2A8F-A444-F0B8F0C6118F}"/>
              </a:ext>
            </a:extLst>
          </p:cNvPr>
          <p:cNvSpPr/>
          <p:nvPr/>
        </p:nvSpPr>
        <p:spPr>
          <a:xfrm>
            <a:off x="6708750" y="2799350"/>
            <a:ext cx="7004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7F394114-A9EA-8317-9B78-94E216F77D16}"/>
              </a:ext>
            </a:extLst>
          </p:cNvPr>
          <p:cNvSpPr txBox="1"/>
          <p:nvPr/>
        </p:nvSpPr>
        <p:spPr>
          <a:xfrm>
            <a:off x="8925291" y="2994494"/>
            <a:ext cx="1040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Stetten Beinstein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B26A11D0-601E-41EC-A2F9-D4874CC4A794}"/>
              </a:ext>
            </a:extLst>
          </p:cNvPr>
          <p:cNvSpPr txBox="1"/>
          <p:nvPr/>
        </p:nvSpPr>
        <p:spPr>
          <a:xfrm>
            <a:off x="8760033" y="2801089"/>
            <a:ext cx="1040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Rommelshausen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2A54C090-13AD-B7BF-1D33-4EAF3085D280}"/>
              </a:ext>
            </a:extLst>
          </p:cNvPr>
          <p:cNvSpPr txBox="1"/>
          <p:nvPr/>
        </p:nvSpPr>
        <p:spPr>
          <a:xfrm>
            <a:off x="8562718" y="2604290"/>
            <a:ext cx="1040920" cy="226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50" spc="30" dirty="0">
                <a:latin typeface="Arial Narrow" panose="020B0606020202030204" pitchFamily="34" charset="0"/>
                <a:cs typeface="Arial" panose="020B0604020202020204" pitchFamily="34" charset="0"/>
              </a:rPr>
              <a:t>Waiblingen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A18CAD67-CBEE-74C8-ED4A-E68BD2B68027}"/>
              </a:ext>
            </a:extLst>
          </p:cNvPr>
          <p:cNvSpPr txBox="1"/>
          <p:nvPr/>
        </p:nvSpPr>
        <p:spPr>
          <a:xfrm>
            <a:off x="8748561" y="2411925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Neustadt-Hohenacker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8914F9D-40CC-C90D-93CD-F5AECEEB1B54}"/>
              </a:ext>
            </a:extLst>
          </p:cNvPr>
          <p:cNvSpPr txBox="1"/>
          <p:nvPr/>
        </p:nvSpPr>
        <p:spPr>
          <a:xfrm>
            <a:off x="8933903" y="2216830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z="850" spc="30" dirty="0">
                <a:latin typeface="Arial Narrow" panose="020B0606020202030204" pitchFamily="34" charset="0"/>
              </a:rPr>
              <a:t>Schwaikheim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EDF0807-6B01-D50B-384D-176555948485}"/>
              </a:ext>
            </a:extLst>
          </p:cNvPr>
          <p:cNvSpPr txBox="1"/>
          <p:nvPr/>
        </p:nvSpPr>
        <p:spPr>
          <a:xfrm>
            <a:off x="9145898" y="2021092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4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Winnenden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061953D2-EC99-1257-2560-3F31C8F001F4}"/>
              </a:ext>
            </a:extLst>
          </p:cNvPr>
          <p:cNvSpPr txBox="1"/>
          <p:nvPr/>
        </p:nvSpPr>
        <p:spPr>
          <a:xfrm>
            <a:off x="9337750" y="1829404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spc="-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30" dirty="0">
                <a:latin typeface="Arial Narrow" panose="020B0606020202030204" pitchFamily="34" charset="0"/>
              </a:rPr>
              <a:t>Nellmersbach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4D89E21D-868E-391F-5A58-A60D871DD4F1}"/>
              </a:ext>
            </a:extLst>
          </p:cNvPr>
          <p:cNvSpPr txBox="1"/>
          <p:nvPr/>
        </p:nvSpPr>
        <p:spPr>
          <a:xfrm>
            <a:off x="9529999" y="1633585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50" spc="30" dirty="0">
                <a:latin typeface="Arial Narrow" panose="020B0606020202030204" pitchFamily="34" charset="0"/>
                <a:cs typeface="Arial" panose="020B0604020202020204" pitchFamily="34" charset="0"/>
              </a:rPr>
              <a:t>Maubach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2D5E071A-2AC4-4B2B-464F-987A2AE8AC7F}"/>
              </a:ext>
            </a:extLst>
          </p:cNvPr>
          <p:cNvSpPr txBox="1"/>
          <p:nvPr/>
        </p:nvSpPr>
        <p:spPr>
          <a:xfrm>
            <a:off x="9723131" y="1295496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S3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B219804E-7027-8448-4CC8-691E982C8D65}"/>
              </a:ext>
            </a:extLst>
          </p:cNvPr>
          <p:cNvSpPr txBox="1"/>
          <p:nvPr/>
        </p:nvSpPr>
        <p:spPr>
          <a:xfrm>
            <a:off x="9998360" y="1292822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S4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A2D5095F-112D-4932-D4CB-92AF59494DE6}"/>
              </a:ext>
            </a:extLst>
          </p:cNvPr>
          <p:cNvSpPr/>
          <p:nvPr/>
        </p:nvSpPr>
        <p:spPr>
          <a:xfrm rot="18900000">
            <a:off x="8739548" y="2362658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B7ABC49F-B026-96C4-81EE-99E9B13BD6B0}"/>
              </a:ext>
            </a:extLst>
          </p:cNvPr>
          <p:cNvSpPr/>
          <p:nvPr/>
        </p:nvSpPr>
        <p:spPr>
          <a:xfrm rot="18900000">
            <a:off x="8938210" y="2165043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81023008-972D-2E0F-1F3C-A0BA7633E1DB}"/>
              </a:ext>
            </a:extLst>
          </p:cNvPr>
          <p:cNvSpPr/>
          <p:nvPr/>
        </p:nvSpPr>
        <p:spPr>
          <a:xfrm rot="18900000">
            <a:off x="9132182" y="1969117"/>
            <a:ext cx="252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6E02E1C3-176B-BB41-A270-AFA8900B3CCB}"/>
              </a:ext>
            </a:extLst>
          </p:cNvPr>
          <p:cNvSpPr/>
          <p:nvPr/>
        </p:nvSpPr>
        <p:spPr>
          <a:xfrm rot="18900000">
            <a:off x="9326492" y="1776140"/>
            <a:ext cx="252000" cy="457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BCC71B61-97B8-01AF-0524-4919529859D6}"/>
              </a:ext>
            </a:extLst>
          </p:cNvPr>
          <p:cNvSpPr/>
          <p:nvPr/>
        </p:nvSpPr>
        <p:spPr>
          <a:xfrm rot="18900000">
            <a:off x="9520063" y="1580644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087FBD12-2922-DC77-2EC0-DA43DAC3623E}"/>
              </a:ext>
            </a:extLst>
          </p:cNvPr>
          <p:cNvSpPr/>
          <p:nvPr/>
        </p:nvSpPr>
        <p:spPr>
          <a:xfrm rot="18900000">
            <a:off x="8523362" y="2567250"/>
            <a:ext cx="27565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DFCDAD43-EB71-9049-A4ED-95FED1B4915B}"/>
              </a:ext>
            </a:extLst>
          </p:cNvPr>
          <p:cNvSpPr/>
          <p:nvPr/>
        </p:nvSpPr>
        <p:spPr>
          <a:xfrm rot="18900000">
            <a:off x="9324500" y="1774759"/>
            <a:ext cx="252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E9585490-471D-49BC-02A4-65842C548026}"/>
              </a:ext>
            </a:extLst>
          </p:cNvPr>
          <p:cNvSpPr/>
          <p:nvPr/>
        </p:nvSpPr>
        <p:spPr>
          <a:xfrm>
            <a:off x="8525587" y="2658825"/>
            <a:ext cx="5309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AC29D472-426E-36ED-C5F3-D4F8265FE329}"/>
              </a:ext>
            </a:extLst>
          </p:cNvPr>
          <p:cNvSpPr txBox="1"/>
          <p:nvPr/>
        </p:nvSpPr>
        <p:spPr>
          <a:xfrm>
            <a:off x="7959262" y="2757953"/>
            <a:ext cx="576063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Fellbach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C6EA3B3B-E3E0-897E-5BA6-C7901471318F}"/>
              </a:ext>
            </a:extLst>
          </p:cNvPr>
          <p:cNvSpPr txBox="1"/>
          <p:nvPr/>
        </p:nvSpPr>
        <p:spPr>
          <a:xfrm>
            <a:off x="7780500" y="2380311"/>
            <a:ext cx="60441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Sommer-</a:t>
            </a:r>
          </a:p>
          <a:p>
            <a:pPr>
              <a:lnSpc>
                <a:spcPts val="900"/>
              </a:lnSpc>
            </a:pPr>
            <a:r>
              <a:rPr lang="de-DE" sz="850" spc="-40" dirty="0">
                <a:latin typeface="Arial Narrow" panose="020B0606020202030204" pitchFamily="34" charset="0"/>
              </a:rPr>
              <a:t>rain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57A5C482-54CC-D8A7-630F-81AF00FF8623}"/>
              </a:ext>
            </a:extLst>
          </p:cNvPr>
          <p:cNvSpPr txBox="1"/>
          <p:nvPr/>
        </p:nvSpPr>
        <p:spPr>
          <a:xfrm>
            <a:off x="6977856" y="2381030"/>
            <a:ext cx="6967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Nürnberger</a:t>
            </a:r>
          </a:p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Str.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FB32CD8E-F527-4594-A4B8-490E4CF3175C}"/>
              </a:ext>
            </a:extLst>
          </p:cNvPr>
          <p:cNvSpPr/>
          <p:nvPr/>
        </p:nvSpPr>
        <p:spPr>
          <a:xfrm rot="2700000">
            <a:off x="7003882" y="313794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748E0C5D-C5A7-D9D7-7997-0F8ADEFAE67E}"/>
              </a:ext>
            </a:extLst>
          </p:cNvPr>
          <p:cNvSpPr/>
          <p:nvPr/>
        </p:nvSpPr>
        <p:spPr>
          <a:xfrm rot="2700000">
            <a:off x="7176550" y="331384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Rechteck 63">
            <a:extLst>
              <a:ext uri="{FF2B5EF4-FFF2-40B4-BE49-F238E27FC236}">
                <a16:creationId xmlns:a16="http://schemas.microsoft.com/office/drawing/2014/main" id="{DA0E5023-FEBC-03CC-85DE-B2E292B84F4A}"/>
              </a:ext>
            </a:extLst>
          </p:cNvPr>
          <p:cNvSpPr/>
          <p:nvPr/>
        </p:nvSpPr>
        <p:spPr>
          <a:xfrm rot="2700000">
            <a:off x="7353070" y="348813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3129157C-D312-6A28-52B3-C73B4D4B8B15}"/>
              </a:ext>
            </a:extLst>
          </p:cNvPr>
          <p:cNvSpPr/>
          <p:nvPr/>
        </p:nvSpPr>
        <p:spPr>
          <a:xfrm rot="2700000">
            <a:off x="7525994" y="365901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A7664A46-B226-52D9-3A91-216400E14F89}"/>
              </a:ext>
            </a:extLst>
          </p:cNvPr>
          <p:cNvSpPr/>
          <p:nvPr/>
        </p:nvSpPr>
        <p:spPr>
          <a:xfrm rot="2700000">
            <a:off x="7698651" y="383305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C722AF0C-8783-643E-0FA7-44EE12E6F849}"/>
              </a:ext>
            </a:extLst>
          </p:cNvPr>
          <p:cNvSpPr/>
          <p:nvPr/>
        </p:nvSpPr>
        <p:spPr>
          <a:xfrm rot="2700000">
            <a:off x="7871360" y="400372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D0A976DD-DE04-4D78-F973-4AA0D40BC553}"/>
              </a:ext>
            </a:extLst>
          </p:cNvPr>
          <p:cNvSpPr/>
          <p:nvPr/>
        </p:nvSpPr>
        <p:spPr>
          <a:xfrm rot="2700000">
            <a:off x="8041986" y="417646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EECD7402-218C-D160-2244-FDD66B1C878A}"/>
              </a:ext>
            </a:extLst>
          </p:cNvPr>
          <p:cNvSpPr/>
          <p:nvPr/>
        </p:nvSpPr>
        <p:spPr>
          <a:xfrm rot="2700000">
            <a:off x="8401684" y="4473863"/>
            <a:ext cx="9323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Rechteck 69">
            <a:extLst>
              <a:ext uri="{FF2B5EF4-FFF2-40B4-BE49-F238E27FC236}">
                <a16:creationId xmlns:a16="http://schemas.microsoft.com/office/drawing/2014/main" id="{52A6C9A5-F6E8-948E-6B77-A53BCFC991EA}"/>
              </a:ext>
            </a:extLst>
          </p:cNvPr>
          <p:cNvSpPr/>
          <p:nvPr/>
        </p:nvSpPr>
        <p:spPr>
          <a:xfrm rot="5400000">
            <a:off x="8343321" y="4613256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200388E1-DD01-6A5D-8118-BE7ED58AEFF4}"/>
              </a:ext>
            </a:extLst>
          </p:cNvPr>
          <p:cNvSpPr txBox="1"/>
          <p:nvPr/>
        </p:nvSpPr>
        <p:spPr>
          <a:xfrm>
            <a:off x="7413986" y="316891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Obertürkheim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E6139E41-5B7E-3B32-5FB1-F83218A25019}"/>
              </a:ext>
            </a:extLst>
          </p:cNvPr>
          <p:cNvSpPr txBox="1"/>
          <p:nvPr/>
        </p:nvSpPr>
        <p:spPr>
          <a:xfrm>
            <a:off x="7591292" y="3340924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Mettingen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1816E9C0-D5BB-F2A2-8F2A-E1CABA65D195}"/>
              </a:ext>
            </a:extLst>
          </p:cNvPr>
          <p:cNvSpPr txBox="1"/>
          <p:nvPr/>
        </p:nvSpPr>
        <p:spPr>
          <a:xfrm>
            <a:off x="8069746" y="3523066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Esslingen (N)</a:t>
            </a: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8A111168-4BAD-9AE4-9016-700B6FB28057}"/>
              </a:ext>
            </a:extLst>
          </p:cNvPr>
          <p:cNvSpPr txBox="1"/>
          <p:nvPr/>
        </p:nvSpPr>
        <p:spPr>
          <a:xfrm>
            <a:off x="7883794" y="3748013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Oberesslingen</a:t>
            </a: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9F3D494A-D371-AE27-7813-FBA053FDDD37}"/>
              </a:ext>
            </a:extLst>
          </p:cNvPr>
          <p:cNvSpPr txBox="1"/>
          <p:nvPr/>
        </p:nvSpPr>
        <p:spPr>
          <a:xfrm>
            <a:off x="8080328" y="3932264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Zell</a:t>
            </a: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04FD3F07-8791-45C6-5FEA-7189CAB4E6AB}"/>
              </a:ext>
            </a:extLst>
          </p:cNvPr>
          <p:cNvSpPr txBox="1"/>
          <p:nvPr/>
        </p:nvSpPr>
        <p:spPr>
          <a:xfrm>
            <a:off x="8250102" y="409192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Altbach</a:t>
            </a: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166BB4B2-782C-7011-9F9D-3F341367AC08}"/>
              </a:ext>
            </a:extLst>
          </p:cNvPr>
          <p:cNvSpPr txBox="1"/>
          <p:nvPr/>
        </p:nvSpPr>
        <p:spPr>
          <a:xfrm>
            <a:off x="8412336" y="4245200"/>
            <a:ext cx="121683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Plochingen</a:t>
            </a: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5C27A732-A1E6-FCAD-F18F-DFE27866BA4B}"/>
              </a:ext>
            </a:extLst>
          </p:cNvPr>
          <p:cNvSpPr txBox="1"/>
          <p:nvPr/>
        </p:nvSpPr>
        <p:spPr>
          <a:xfrm>
            <a:off x="7816072" y="4664755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Wernau (N)</a:t>
            </a:r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E6FFE00C-A961-8779-45E0-2630D5F93D95}"/>
              </a:ext>
            </a:extLst>
          </p:cNvPr>
          <p:cNvSpPr txBox="1"/>
          <p:nvPr/>
        </p:nvSpPr>
        <p:spPr>
          <a:xfrm>
            <a:off x="7632208" y="4931925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Wendlingen (N)</a:t>
            </a: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3D56B8CF-D653-3482-B4B1-E69F7BEA7B96}"/>
              </a:ext>
            </a:extLst>
          </p:cNvPr>
          <p:cNvSpPr txBox="1"/>
          <p:nvPr/>
        </p:nvSpPr>
        <p:spPr>
          <a:xfrm>
            <a:off x="8642540" y="5093488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Ötlingen</a:t>
            </a:r>
            <a:endParaRPr lang="de-DE" sz="850" spc="30" dirty="0">
              <a:latin typeface="Arial Narrow" panose="020B0606020202030204" pitchFamily="34" charset="0"/>
            </a:endParaRP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191D4D9D-5BFB-6EB1-87DC-3284B0949BF1}"/>
              </a:ext>
            </a:extLst>
          </p:cNvPr>
          <p:cNvSpPr txBox="1"/>
          <p:nvPr/>
        </p:nvSpPr>
        <p:spPr>
          <a:xfrm>
            <a:off x="8150022" y="5377693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Kirchheim (T)</a:t>
            </a:r>
          </a:p>
        </p:txBody>
      </p:sp>
      <p:sp>
        <p:nvSpPr>
          <p:cNvPr id="97" name="Rechteck 96">
            <a:extLst>
              <a:ext uri="{FF2B5EF4-FFF2-40B4-BE49-F238E27FC236}">
                <a16:creationId xmlns:a16="http://schemas.microsoft.com/office/drawing/2014/main" id="{5264A4BF-3BD4-220B-2682-D3BF4BA3740E}"/>
              </a:ext>
            </a:extLst>
          </p:cNvPr>
          <p:cNvSpPr/>
          <p:nvPr/>
        </p:nvSpPr>
        <p:spPr>
          <a:xfrm rot="18891985">
            <a:off x="8229085" y="5161977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C112336D-02AD-1EF5-BF98-68BDA0DCDA25}"/>
              </a:ext>
            </a:extLst>
          </p:cNvPr>
          <p:cNvSpPr/>
          <p:nvPr/>
        </p:nvSpPr>
        <p:spPr>
          <a:xfrm>
            <a:off x="8511589" y="4452949"/>
            <a:ext cx="540277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FBE08A69-4509-3227-F017-9267CCAD251B}"/>
              </a:ext>
            </a:extLst>
          </p:cNvPr>
          <p:cNvSpPr/>
          <p:nvPr/>
        </p:nvSpPr>
        <p:spPr>
          <a:xfrm rot="18891985">
            <a:off x="8037997" y="5355839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Textfeld 106">
            <a:extLst>
              <a:ext uri="{FF2B5EF4-FFF2-40B4-BE49-F238E27FC236}">
                <a16:creationId xmlns:a16="http://schemas.microsoft.com/office/drawing/2014/main" id="{200EFF00-2312-A103-6FB0-CB99922FB9FF}"/>
              </a:ext>
            </a:extLst>
          </p:cNvPr>
          <p:cNvSpPr txBox="1"/>
          <p:nvPr/>
        </p:nvSpPr>
        <p:spPr>
          <a:xfrm>
            <a:off x="7511914" y="5132875"/>
            <a:ext cx="88135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Oberboihingen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E0C54146-FE68-2D29-B5DB-6CD66D092CC9}"/>
              </a:ext>
            </a:extLst>
          </p:cNvPr>
          <p:cNvSpPr txBox="1"/>
          <p:nvPr/>
        </p:nvSpPr>
        <p:spPr>
          <a:xfrm>
            <a:off x="7317036" y="5466433"/>
            <a:ext cx="867707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Nürtingen</a:t>
            </a: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2444B962-5942-6F76-E7B7-2932B888C6E7}"/>
              </a:ext>
            </a:extLst>
          </p:cNvPr>
          <p:cNvSpPr txBox="1"/>
          <p:nvPr/>
        </p:nvSpPr>
        <p:spPr>
          <a:xfrm>
            <a:off x="7858538" y="5473939"/>
            <a:ext cx="248705" cy="184666"/>
          </a:xfrm>
          <a:prstGeom prst="rect">
            <a:avLst/>
          </a:prstGeom>
          <a:solidFill>
            <a:schemeClr val="accent6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  <p:sp>
        <p:nvSpPr>
          <p:cNvPr id="112" name="Rechteck 111">
            <a:extLst>
              <a:ext uri="{FF2B5EF4-FFF2-40B4-BE49-F238E27FC236}">
                <a16:creationId xmlns:a16="http://schemas.microsoft.com/office/drawing/2014/main" id="{CBF06780-CB59-A661-5B2C-E5CED268A8DF}"/>
              </a:ext>
            </a:extLst>
          </p:cNvPr>
          <p:cNvSpPr/>
          <p:nvPr/>
        </p:nvSpPr>
        <p:spPr>
          <a:xfrm>
            <a:off x="9075635" y="4455419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3" name="Textfeld 112">
            <a:extLst>
              <a:ext uri="{FF2B5EF4-FFF2-40B4-BE49-F238E27FC236}">
                <a16:creationId xmlns:a16="http://schemas.microsoft.com/office/drawing/2014/main" id="{EE987686-CA2A-F344-CC96-4B6982EF57D2}"/>
              </a:ext>
            </a:extLst>
          </p:cNvPr>
          <p:cNvSpPr txBox="1"/>
          <p:nvPr/>
        </p:nvSpPr>
        <p:spPr>
          <a:xfrm>
            <a:off x="8691463" y="4491119"/>
            <a:ext cx="12168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Reichen-</a:t>
            </a:r>
          </a:p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bach</a:t>
            </a:r>
            <a:r>
              <a:rPr lang="de-DE" sz="850" spc="30" dirty="0">
                <a:latin typeface="Arial Narrow" panose="020B0606020202030204" pitchFamily="34" charset="0"/>
              </a:rPr>
              <a:t> (F)</a:t>
            </a:r>
          </a:p>
        </p:txBody>
      </p:sp>
      <p:sp>
        <p:nvSpPr>
          <p:cNvPr id="114" name="Rechteck 113">
            <a:extLst>
              <a:ext uri="{FF2B5EF4-FFF2-40B4-BE49-F238E27FC236}">
                <a16:creationId xmlns:a16="http://schemas.microsoft.com/office/drawing/2014/main" id="{25A0681E-EFA1-5BAD-FFFB-92A4629E1B08}"/>
              </a:ext>
            </a:extLst>
          </p:cNvPr>
          <p:cNvSpPr/>
          <p:nvPr/>
        </p:nvSpPr>
        <p:spPr>
          <a:xfrm rot="5400000">
            <a:off x="8341656" y="4895887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6D80D501-30CB-A2CB-8CE8-BED3388E0309}"/>
              </a:ext>
            </a:extLst>
          </p:cNvPr>
          <p:cNvSpPr/>
          <p:nvPr/>
        </p:nvSpPr>
        <p:spPr>
          <a:xfrm rot="2700000">
            <a:off x="9322378" y="4603532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8" name="Textfeld 117">
            <a:extLst>
              <a:ext uri="{FF2B5EF4-FFF2-40B4-BE49-F238E27FC236}">
                <a16:creationId xmlns:a16="http://schemas.microsoft.com/office/drawing/2014/main" id="{528B5565-13E6-D52B-2478-58C26CE55433}"/>
              </a:ext>
            </a:extLst>
          </p:cNvPr>
          <p:cNvSpPr txBox="1"/>
          <p:nvPr/>
        </p:nvSpPr>
        <p:spPr>
          <a:xfrm>
            <a:off x="9311458" y="4369933"/>
            <a:ext cx="802717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Ebersbach (F)</a:t>
            </a:r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A09FE322-CF4B-6755-19C8-1DE00B91C96E}"/>
              </a:ext>
            </a:extLst>
          </p:cNvPr>
          <p:cNvSpPr txBox="1"/>
          <p:nvPr/>
        </p:nvSpPr>
        <p:spPr>
          <a:xfrm>
            <a:off x="9475701" y="455074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Uhingen</a:t>
            </a:r>
          </a:p>
        </p:txBody>
      </p:sp>
      <p:sp>
        <p:nvSpPr>
          <p:cNvPr id="120" name="Textfeld 119">
            <a:extLst>
              <a:ext uri="{FF2B5EF4-FFF2-40B4-BE49-F238E27FC236}">
                <a16:creationId xmlns:a16="http://schemas.microsoft.com/office/drawing/2014/main" id="{0A8FF1D7-F3DF-8D18-B319-D177CB504C87}"/>
              </a:ext>
            </a:extLst>
          </p:cNvPr>
          <p:cNvSpPr txBox="1"/>
          <p:nvPr/>
        </p:nvSpPr>
        <p:spPr>
          <a:xfrm>
            <a:off x="9651896" y="4718161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Faurndau</a:t>
            </a:r>
          </a:p>
        </p:txBody>
      </p:sp>
      <p:sp>
        <p:nvSpPr>
          <p:cNvPr id="123" name="Textfeld 122">
            <a:extLst>
              <a:ext uri="{FF2B5EF4-FFF2-40B4-BE49-F238E27FC236}">
                <a16:creationId xmlns:a16="http://schemas.microsoft.com/office/drawing/2014/main" id="{01C8FEEA-9133-13C7-0229-84EC42B16F8D}"/>
              </a:ext>
            </a:extLst>
          </p:cNvPr>
          <p:cNvSpPr txBox="1"/>
          <p:nvPr/>
        </p:nvSpPr>
        <p:spPr>
          <a:xfrm>
            <a:off x="9806100" y="4881261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Göppingen</a:t>
            </a:r>
          </a:p>
        </p:txBody>
      </p:sp>
      <p:sp>
        <p:nvSpPr>
          <p:cNvPr id="134" name="Rechteck 133">
            <a:extLst>
              <a:ext uri="{FF2B5EF4-FFF2-40B4-BE49-F238E27FC236}">
                <a16:creationId xmlns:a16="http://schemas.microsoft.com/office/drawing/2014/main" id="{2360B64B-4A78-A12A-8795-FBC8E3F8DBD7}"/>
              </a:ext>
            </a:extLst>
          </p:cNvPr>
          <p:cNvSpPr/>
          <p:nvPr/>
        </p:nvSpPr>
        <p:spPr>
          <a:xfrm rot="2700000">
            <a:off x="9500125" y="4779286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Rechteck 134">
            <a:extLst>
              <a:ext uri="{FF2B5EF4-FFF2-40B4-BE49-F238E27FC236}">
                <a16:creationId xmlns:a16="http://schemas.microsoft.com/office/drawing/2014/main" id="{0A144976-813B-872A-882B-85E096257389}"/>
              </a:ext>
            </a:extLst>
          </p:cNvPr>
          <p:cNvSpPr/>
          <p:nvPr/>
        </p:nvSpPr>
        <p:spPr>
          <a:xfrm rot="2700000">
            <a:off x="9673381" y="4951953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Rechteck 137">
            <a:extLst>
              <a:ext uri="{FF2B5EF4-FFF2-40B4-BE49-F238E27FC236}">
                <a16:creationId xmlns:a16="http://schemas.microsoft.com/office/drawing/2014/main" id="{06337ED2-90D7-B3CB-3C5E-369295E6F354}"/>
              </a:ext>
            </a:extLst>
          </p:cNvPr>
          <p:cNvSpPr/>
          <p:nvPr/>
        </p:nvSpPr>
        <p:spPr>
          <a:xfrm rot="2700000">
            <a:off x="9846971" y="5128345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0" name="Rechteck 139">
            <a:extLst>
              <a:ext uri="{FF2B5EF4-FFF2-40B4-BE49-F238E27FC236}">
                <a16:creationId xmlns:a16="http://schemas.microsoft.com/office/drawing/2014/main" id="{7FCE73B2-9B4F-6064-5E56-4E37743471CB}"/>
              </a:ext>
            </a:extLst>
          </p:cNvPr>
          <p:cNvSpPr/>
          <p:nvPr/>
        </p:nvSpPr>
        <p:spPr>
          <a:xfrm rot="2700000">
            <a:off x="10020211" y="5303189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1" name="Rechteck 140">
            <a:extLst>
              <a:ext uri="{FF2B5EF4-FFF2-40B4-BE49-F238E27FC236}">
                <a16:creationId xmlns:a16="http://schemas.microsoft.com/office/drawing/2014/main" id="{E485DEB3-6E01-2AD6-0E8A-F4AF00FBEB89}"/>
              </a:ext>
            </a:extLst>
          </p:cNvPr>
          <p:cNvSpPr/>
          <p:nvPr/>
        </p:nvSpPr>
        <p:spPr>
          <a:xfrm rot="2700000">
            <a:off x="10197958" y="5478943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2" name="Rechteck 141">
            <a:extLst>
              <a:ext uri="{FF2B5EF4-FFF2-40B4-BE49-F238E27FC236}">
                <a16:creationId xmlns:a16="http://schemas.microsoft.com/office/drawing/2014/main" id="{39A872D5-80CB-87C9-8C67-1CC1935FAB21}"/>
              </a:ext>
            </a:extLst>
          </p:cNvPr>
          <p:cNvSpPr/>
          <p:nvPr/>
        </p:nvSpPr>
        <p:spPr>
          <a:xfrm rot="2700000">
            <a:off x="10371214" y="5651610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3" name="Rechteck 142">
            <a:extLst>
              <a:ext uri="{FF2B5EF4-FFF2-40B4-BE49-F238E27FC236}">
                <a16:creationId xmlns:a16="http://schemas.microsoft.com/office/drawing/2014/main" id="{5ECE2319-E135-7ADE-E609-E3D7CF42DF85}"/>
              </a:ext>
            </a:extLst>
          </p:cNvPr>
          <p:cNvSpPr/>
          <p:nvPr/>
        </p:nvSpPr>
        <p:spPr>
          <a:xfrm rot="2700000">
            <a:off x="10544804" y="5828002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4" name="Textfeld 143">
            <a:extLst>
              <a:ext uri="{FF2B5EF4-FFF2-40B4-BE49-F238E27FC236}">
                <a16:creationId xmlns:a16="http://schemas.microsoft.com/office/drawing/2014/main" id="{06F4C0B4-98C2-C9D7-165A-ED34DB90B793}"/>
              </a:ext>
            </a:extLst>
          </p:cNvPr>
          <p:cNvSpPr txBox="1"/>
          <p:nvPr/>
        </p:nvSpPr>
        <p:spPr>
          <a:xfrm>
            <a:off x="10008066" y="5077001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Eislingen (F)</a:t>
            </a:r>
          </a:p>
        </p:txBody>
      </p:sp>
      <p:sp>
        <p:nvSpPr>
          <p:cNvPr id="145" name="Textfeld 144">
            <a:extLst>
              <a:ext uri="{FF2B5EF4-FFF2-40B4-BE49-F238E27FC236}">
                <a16:creationId xmlns:a16="http://schemas.microsoft.com/office/drawing/2014/main" id="{8A7B8270-2867-206C-6FA1-7DAE691339A3}"/>
              </a:ext>
            </a:extLst>
          </p:cNvPr>
          <p:cNvSpPr txBox="1"/>
          <p:nvPr/>
        </p:nvSpPr>
        <p:spPr>
          <a:xfrm>
            <a:off x="10201164" y="5253220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Salach</a:t>
            </a:r>
          </a:p>
        </p:txBody>
      </p:sp>
      <p:sp>
        <p:nvSpPr>
          <p:cNvPr id="146" name="Textfeld 145">
            <a:extLst>
              <a:ext uri="{FF2B5EF4-FFF2-40B4-BE49-F238E27FC236}">
                <a16:creationId xmlns:a16="http://schemas.microsoft.com/office/drawing/2014/main" id="{BC516D1B-8C61-B93C-544B-80AE5F10E9B1}"/>
              </a:ext>
            </a:extLst>
          </p:cNvPr>
          <p:cNvSpPr txBox="1"/>
          <p:nvPr/>
        </p:nvSpPr>
        <p:spPr>
          <a:xfrm>
            <a:off x="10367031" y="5427943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Süßen</a:t>
            </a:r>
          </a:p>
        </p:txBody>
      </p:sp>
      <p:sp>
        <p:nvSpPr>
          <p:cNvPr id="147" name="Textfeld 146">
            <a:extLst>
              <a:ext uri="{FF2B5EF4-FFF2-40B4-BE49-F238E27FC236}">
                <a16:creationId xmlns:a16="http://schemas.microsoft.com/office/drawing/2014/main" id="{0D99DB02-578E-0334-AC14-C165F10835EA}"/>
              </a:ext>
            </a:extLst>
          </p:cNvPr>
          <p:cNvSpPr txBox="1"/>
          <p:nvPr/>
        </p:nvSpPr>
        <p:spPr>
          <a:xfrm>
            <a:off x="10554588" y="5606572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Gingen (F)</a:t>
            </a:r>
          </a:p>
        </p:txBody>
      </p:sp>
      <p:sp>
        <p:nvSpPr>
          <p:cNvPr id="148" name="Textfeld 147">
            <a:extLst>
              <a:ext uri="{FF2B5EF4-FFF2-40B4-BE49-F238E27FC236}">
                <a16:creationId xmlns:a16="http://schemas.microsoft.com/office/drawing/2014/main" id="{D7B3DF62-9A13-3E1A-378E-A51D32BADF39}"/>
              </a:ext>
            </a:extLst>
          </p:cNvPr>
          <p:cNvSpPr txBox="1"/>
          <p:nvPr/>
        </p:nvSpPr>
        <p:spPr>
          <a:xfrm>
            <a:off x="10710755" y="5786448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Kuchen</a:t>
            </a:r>
          </a:p>
        </p:txBody>
      </p:sp>
      <p:sp>
        <p:nvSpPr>
          <p:cNvPr id="149" name="Rechteck 148">
            <a:extLst>
              <a:ext uri="{FF2B5EF4-FFF2-40B4-BE49-F238E27FC236}">
                <a16:creationId xmlns:a16="http://schemas.microsoft.com/office/drawing/2014/main" id="{63AEA6FE-75D8-97CD-4F3C-6598527F7490}"/>
              </a:ext>
            </a:extLst>
          </p:cNvPr>
          <p:cNvSpPr/>
          <p:nvPr/>
        </p:nvSpPr>
        <p:spPr>
          <a:xfrm rot="2700000">
            <a:off x="10718394" y="6004452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0" name="Rechteck 149">
            <a:extLst>
              <a:ext uri="{FF2B5EF4-FFF2-40B4-BE49-F238E27FC236}">
                <a16:creationId xmlns:a16="http://schemas.microsoft.com/office/drawing/2014/main" id="{88FECBE9-4083-80F5-A08D-86E4BE71AC9E}"/>
              </a:ext>
            </a:extLst>
          </p:cNvPr>
          <p:cNvSpPr/>
          <p:nvPr/>
        </p:nvSpPr>
        <p:spPr>
          <a:xfrm rot="2700000">
            <a:off x="10885108" y="6177411"/>
            <a:ext cx="216000" cy="46800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1" name="Textfeld 150">
            <a:extLst>
              <a:ext uri="{FF2B5EF4-FFF2-40B4-BE49-F238E27FC236}">
                <a16:creationId xmlns:a16="http://schemas.microsoft.com/office/drawing/2014/main" id="{43DC7541-B65E-B83F-ED7B-4562210300A9}"/>
              </a:ext>
            </a:extLst>
          </p:cNvPr>
          <p:cNvSpPr txBox="1"/>
          <p:nvPr/>
        </p:nvSpPr>
        <p:spPr>
          <a:xfrm>
            <a:off x="10924752" y="5965077"/>
            <a:ext cx="12168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Geislingen (Steige)</a:t>
            </a:r>
          </a:p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     West</a:t>
            </a:r>
          </a:p>
        </p:txBody>
      </p:sp>
      <p:sp>
        <p:nvSpPr>
          <p:cNvPr id="152" name="Textfeld 151">
            <a:extLst>
              <a:ext uri="{FF2B5EF4-FFF2-40B4-BE49-F238E27FC236}">
                <a16:creationId xmlns:a16="http://schemas.microsoft.com/office/drawing/2014/main" id="{775E9DF6-C194-4465-C3FF-72659F41D221}"/>
              </a:ext>
            </a:extLst>
          </p:cNvPr>
          <p:cNvSpPr txBox="1"/>
          <p:nvPr/>
        </p:nvSpPr>
        <p:spPr>
          <a:xfrm>
            <a:off x="11116025" y="6242969"/>
            <a:ext cx="83429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Geislingen</a:t>
            </a:r>
          </a:p>
          <a:p>
            <a:r>
              <a:rPr lang="de-DE" dirty="0"/>
              <a:t>(Steige)</a:t>
            </a:r>
          </a:p>
        </p:txBody>
      </p:sp>
      <p:sp>
        <p:nvSpPr>
          <p:cNvPr id="153" name="Textfeld 152">
            <a:extLst>
              <a:ext uri="{FF2B5EF4-FFF2-40B4-BE49-F238E27FC236}">
                <a16:creationId xmlns:a16="http://schemas.microsoft.com/office/drawing/2014/main" id="{4A3D6F13-5D61-5EC2-E6DD-DD002E7C185B}"/>
              </a:ext>
            </a:extLst>
          </p:cNvPr>
          <p:cNvSpPr txBox="1"/>
          <p:nvPr/>
        </p:nvSpPr>
        <p:spPr>
          <a:xfrm>
            <a:off x="10836584" y="6267557"/>
            <a:ext cx="298678" cy="184666"/>
          </a:xfrm>
          <a:prstGeom prst="rect">
            <a:avLst/>
          </a:prstGeom>
          <a:solidFill>
            <a:srgbClr val="C7DF35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S10</a:t>
            </a:r>
          </a:p>
        </p:txBody>
      </p:sp>
      <p:sp>
        <p:nvSpPr>
          <p:cNvPr id="158" name="Rechteck 157">
            <a:extLst>
              <a:ext uri="{FF2B5EF4-FFF2-40B4-BE49-F238E27FC236}">
                <a16:creationId xmlns:a16="http://schemas.microsoft.com/office/drawing/2014/main" id="{77887129-D03B-34A2-0836-E04F2BA2881D}"/>
              </a:ext>
            </a:extLst>
          </p:cNvPr>
          <p:cNvSpPr/>
          <p:nvPr/>
        </p:nvSpPr>
        <p:spPr>
          <a:xfrm rot="2700000">
            <a:off x="6712349" y="2915966"/>
            <a:ext cx="34986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Textfeld 158">
            <a:extLst>
              <a:ext uri="{FF2B5EF4-FFF2-40B4-BE49-F238E27FC236}">
                <a16:creationId xmlns:a16="http://schemas.microsoft.com/office/drawing/2014/main" id="{C54F4DFC-FCE1-915C-875A-4724DD2BF3BE}"/>
              </a:ext>
            </a:extLst>
          </p:cNvPr>
          <p:cNvSpPr txBox="1"/>
          <p:nvPr/>
        </p:nvSpPr>
        <p:spPr>
          <a:xfrm>
            <a:off x="6396678" y="2925575"/>
            <a:ext cx="676871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Neckarpark</a:t>
            </a:r>
          </a:p>
        </p:txBody>
      </p:sp>
      <p:sp>
        <p:nvSpPr>
          <p:cNvPr id="160" name="Rechteck 159">
            <a:extLst>
              <a:ext uri="{FF2B5EF4-FFF2-40B4-BE49-F238E27FC236}">
                <a16:creationId xmlns:a16="http://schemas.microsoft.com/office/drawing/2014/main" id="{9CDFEE16-4B35-C178-D1AD-62A366067265}"/>
              </a:ext>
            </a:extLst>
          </p:cNvPr>
          <p:cNvSpPr/>
          <p:nvPr/>
        </p:nvSpPr>
        <p:spPr>
          <a:xfrm>
            <a:off x="6410258" y="2799177"/>
            <a:ext cx="26414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hteck 161">
            <a:extLst>
              <a:ext uri="{FF2B5EF4-FFF2-40B4-BE49-F238E27FC236}">
                <a16:creationId xmlns:a16="http://schemas.microsoft.com/office/drawing/2014/main" id="{044D6C1E-B976-7CAA-C33E-25EDDAC41F22}"/>
              </a:ext>
            </a:extLst>
          </p:cNvPr>
          <p:cNvSpPr/>
          <p:nvPr/>
        </p:nvSpPr>
        <p:spPr>
          <a:xfrm rot="18900000">
            <a:off x="5298685" y="381733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>
            <a:extLst>
              <a:ext uri="{FF2B5EF4-FFF2-40B4-BE49-F238E27FC236}">
                <a16:creationId xmlns:a16="http://schemas.microsoft.com/office/drawing/2014/main" id="{5BDEEBD9-DB7C-859D-1F58-0F8CACCD1AE8}"/>
              </a:ext>
            </a:extLst>
          </p:cNvPr>
          <p:cNvSpPr/>
          <p:nvPr/>
        </p:nvSpPr>
        <p:spPr>
          <a:xfrm rot="18900000">
            <a:off x="5250246" y="3764563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>
            <a:extLst>
              <a:ext uri="{FF2B5EF4-FFF2-40B4-BE49-F238E27FC236}">
                <a16:creationId xmlns:a16="http://schemas.microsoft.com/office/drawing/2014/main" id="{E2501BF6-9789-0D70-88A9-0F0F5307E9C7}"/>
              </a:ext>
            </a:extLst>
          </p:cNvPr>
          <p:cNvSpPr/>
          <p:nvPr/>
        </p:nvSpPr>
        <p:spPr>
          <a:xfrm rot="18900000">
            <a:off x="5199902" y="3719139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Rechteck 164">
            <a:extLst>
              <a:ext uri="{FF2B5EF4-FFF2-40B4-BE49-F238E27FC236}">
                <a16:creationId xmlns:a16="http://schemas.microsoft.com/office/drawing/2014/main" id="{1C03F89E-C016-B0EF-A64B-A537CC3EFDBF}"/>
              </a:ext>
            </a:extLst>
          </p:cNvPr>
          <p:cNvSpPr/>
          <p:nvPr/>
        </p:nvSpPr>
        <p:spPr>
          <a:xfrm rot="18900000">
            <a:off x="5146890" y="366771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Rechteck 165">
            <a:extLst>
              <a:ext uri="{FF2B5EF4-FFF2-40B4-BE49-F238E27FC236}">
                <a16:creationId xmlns:a16="http://schemas.microsoft.com/office/drawing/2014/main" id="{78C65FC7-1789-C925-1B2A-9971D4AD6203}"/>
              </a:ext>
            </a:extLst>
          </p:cNvPr>
          <p:cNvSpPr/>
          <p:nvPr/>
        </p:nvSpPr>
        <p:spPr>
          <a:xfrm rot="18900000">
            <a:off x="5098081" y="3613309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>
            <a:extLst>
              <a:ext uri="{FF2B5EF4-FFF2-40B4-BE49-F238E27FC236}">
                <a16:creationId xmlns:a16="http://schemas.microsoft.com/office/drawing/2014/main" id="{3079B24C-686A-BE26-294F-D85CAA8EAD5E}"/>
              </a:ext>
            </a:extLst>
          </p:cNvPr>
          <p:cNvSpPr/>
          <p:nvPr/>
        </p:nvSpPr>
        <p:spPr>
          <a:xfrm rot="18900000">
            <a:off x="5046570" y="3567619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>
            <a:extLst>
              <a:ext uri="{FF2B5EF4-FFF2-40B4-BE49-F238E27FC236}">
                <a16:creationId xmlns:a16="http://schemas.microsoft.com/office/drawing/2014/main" id="{D757421C-23E3-6F77-56AF-4D8C0A1F53D1}"/>
              </a:ext>
            </a:extLst>
          </p:cNvPr>
          <p:cNvSpPr/>
          <p:nvPr/>
        </p:nvSpPr>
        <p:spPr>
          <a:xfrm rot="18900000">
            <a:off x="4994727" y="351702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0" name="Rechteck 189">
            <a:extLst>
              <a:ext uri="{FF2B5EF4-FFF2-40B4-BE49-F238E27FC236}">
                <a16:creationId xmlns:a16="http://schemas.microsoft.com/office/drawing/2014/main" id="{7A8527B2-2CA2-147C-B745-FA6052B24BA3}"/>
              </a:ext>
            </a:extLst>
          </p:cNvPr>
          <p:cNvSpPr/>
          <p:nvPr/>
        </p:nvSpPr>
        <p:spPr>
          <a:xfrm rot="18900000">
            <a:off x="6189630" y="2893930"/>
            <a:ext cx="275522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1" name="Rechteck 190">
            <a:extLst>
              <a:ext uri="{FF2B5EF4-FFF2-40B4-BE49-F238E27FC236}">
                <a16:creationId xmlns:a16="http://schemas.microsoft.com/office/drawing/2014/main" id="{0D3CA443-3418-CC7B-0B4A-99EEF9523338}"/>
              </a:ext>
            </a:extLst>
          </p:cNvPr>
          <p:cNvSpPr/>
          <p:nvPr/>
        </p:nvSpPr>
        <p:spPr>
          <a:xfrm rot="18900000">
            <a:off x="6134474" y="2828336"/>
            <a:ext cx="31428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Rechteck 191">
            <a:extLst>
              <a:ext uri="{FF2B5EF4-FFF2-40B4-BE49-F238E27FC236}">
                <a16:creationId xmlns:a16="http://schemas.microsoft.com/office/drawing/2014/main" id="{0AD428CE-6035-70F7-49C4-D0E50FE508CE}"/>
              </a:ext>
            </a:extLst>
          </p:cNvPr>
          <p:cNvSpPr/>
          <p:nvPr/>
        </p:nvSpPr>
        <p:spPr>
          <a:xfrm rot="18900000">
            <a:off x="6079140" y="2770867"/>
            <a:ext cx="34835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hteck 192">
            <a:extLst>
              <a:ext uri="{FF2B5EF4-FFF2-40B4-BE49-F238E27FC236}">
                <a16:creationId xmlns:a16="http://schemas.microsoft.com/office/drawing/2014/main" id="{6D0D2A90-EA17-A47C-2399-66D4881C25B6}"/>
              </a:ext>
            </a:extLst>
          </p:cNvPr>
          <p:cNvSpPr/>
          <p:nvPr/>
        </p:nvSpPr>
        <p:spPr>
          <a:xfrm rot="18900000">
            <a:off x="6026231" y="2719689"/>
            <a:ext cx="339217" cy="492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4" name="Rechteck 193">
            <a:extLst>
              <a:ext uri="{FF2B5EF4-FFF2-40B4-BE49-F238E27FC236}">
                <a16:creationId xmlns:a16="http://schemas.microsoft.com/office/drawing/2014/main" id="{BE51E8C1-7427-90F2-C9E2-4CD532261021}"/>
              </a:ext>
            </a:extLst>
          </p:cNvPr>
          <p:cNvSpPr/>
          <p:nvPr/>
        </p:nvSpPr>
        <p:spPr>
          <a:xfrm rot="18900000">
            <a:off x="5989548" y="2698669"/>
            <a:ext cx="2634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5" name="Rechteck 194">
            <a:extLst>
              <a:ext uri="{FF2B5EF4-FFF2-40B4-BE49-F238E27FC236}">
                <a16:creationId xmlns:a16="http://schemas.microsoft.com/office/drawing/2014/main" id="{DE358D03-4EF8-20ED-1A5C-2A35C5EAD819}"/>
              </a:ext>
            </a:extLst>
          </p:cNvPr>
          <p:cNvSpPr/>
          <p:nvPr/>
        </p:nvSpPr>
        <p:spPr>
          <a:xfrm rot="18900000">
            <a:off x="5946511" y="2669326"/>
            <a:ext cx="192815" cy="515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6" name="Rechteck 195">
            <a:extLst>
              <a:ext uri="{FF2B5EF4-FFF2-40B4-BE49-F238E27FC236}">
                <a16:creationId xmlns:a16="http://schemas.microsoft.com/office/drawing/2014/main" id="{EFA71B91-E4C6-5083-C44C-82A7AB4EDF31}"/>
              </a:ext>
            </a:extLst>
          </p:cNvPr>
          <p:cNvSpPr/>
          <p:nvPr/>
        </p:nvSpPr>
        <p:spPr>
          <a:xfrm rot="18900000">
            <a:off x="5905541" y="2644981"/>
            <a:ext cx="113123" cy="538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7" name="Rechteck 196">
            <a:extLst>
              <a:ext uri="{FF2B5EF4-FFF2-40B4-BE49-F238E27FC236}">
                <a16:creationId xmlns:a16="http://schemas.microsoft.com/office/drawing/2014/main" id="{66694F37-87E9-3818-511C-BDD6B1D8FF9B}"/>
              </a:ext>
            </a:extLst>
          </p:cNvPr>
          <p:cNvSpPr/>
          <p:nvPr/>
        </p:nvSpPr>
        <p:spPr>
          <a:xfrm rot="18900000">
            <a:off x="5093179" y="4004297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8" name="Rechteck 197">
            <a:extLst>
              <a:ext uri="{FF2B5EF4-FFF2-40B4-BE49-F238E27FC236}">
                <a16:creationId xmlns:a16="http://schemas.microsoft.com/office/drawing/2014/main" id="{F496A431-4ED0-4546-16B0-B91D54B740D8}"/>
              </a:ext>
            </a:extLst>
          </p:cNvPr>
          <p:cNvSpPr/>
          <p:nvPr/>
        </p:nvSpPr>
        <p:spPr>
          <a:xfrm rot="18900000">
            <a:off x="5044740" y="395152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9" name="Rechteck 198">
            <a:extLst>
              <a:ext uri="{FF2B5EF4-FFF2-40B4-BE49-F238E27FC236}">
                <a16:creationId xmlns:a16="http://schemas.microsoft.com/office/drawing/2014/main" id="{0A52863E-71CF-80AB-D724-6DC72ECDF350}"/>
              </a:ext>
            </a:extLst>
          </p:cNvPr>
          <p:cNvSpPr/>
          <p:nvPr/>
        </p:nvSpPr>
        <p:spPr>
          <a:xfrm rot="18900000">
            <a:off x="4994396" y="3906105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0" name="Rechteck 199">
            <a:extLst>
              <a:ext uri="{FF2B5EF4-FFF2-40B4-BE49-F238E27FC236}">
                <a16:creationId xmlns:a16="http://schemas.microsoft.com/office/drawing/2014/main" id="{963F486A-844C-4A56-2CB1-A9418FB5DD33}"/>
              </a:ext>
            </a:extLst>
          </p:cNvPr>
          <p:cNvSpPr/>
          <p:nvPr/>
        </p:nvSpPr>
        <p:spPr>
          <a:xfrm rot="18900000">
            <a:off x="4961897" y="3900687"/>
            <a:ext cx="117096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4" name="Rechteck 203">
            <a:extLst>
              <a:ext uri="{FF2B5EF4-FFF2-40B4-BE49-F238E27FC236}">
                <a16:creationId xmlns:a16="http://schemas.microsoft.com/office/drawing/2014/main" id="{54E15B1F-7ED9-4E10-AD74-D2AA26E0B328}"/>
              </a:ext>
            </a:extLst>
          </p:cNvPr>
          <p:cNvSpPr/>
          <p:nvPr/>
        </p:nvSpPr>
        <p:spPr>
          <a:xfrm rot="18900000">
            <a:off x="4898853" y="4198551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hteck 204">
            <a:extLst>
              <a:ext uri="{FF2B5EF4-FFF2-40B4-BE49-F238E27FC236}">
                <a16:creationId xmlns:a16="http://schemas.microsoft.com/office/drawing/2014/main" id="{4E1A133D-514E-3D32-13E9-B5B31F6184A0}"/>
              </a:ext>
            </a:extLst>
          </p:cNvPr>
          <p:cNvSpPr/>
          <p:nvPr/>
        </p:nvSpPr>
        <p:spPr>
          <a:xfrm rot="18900000">
            <a:off x="4850414" y="4145783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6" name="Rechteck 205">
            <a:extLst>
              <a:ext uri="{FF2B5EF4-FFF2-40B4-BE49-F238E27FC236}">
                <a16:creationId xmlns:a16="http://schemas.microsoft.com/office/drawing/2014/main" id="{E87C3C1E-449C-E6B5-1D9E-84EB023FC769}"/>
              </a:ext>
            </a:extLst>
          </p:cNvPr>
          <p:cNvSpPr/>
          <p:nvPr/>
        </p:nvSpPr>
        <p:spPr>
          <a:xfrm rot="18900000">
            <a:off x="4800070" y="410035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Rechteck 206">
            <a:extLst>
              <a:ext uri="{FF2B5EF4-FFF2-40B4-BE49-F238E27FC236}">
                <a16:creationId xmlns:a16="http://schemas.microsoft.com/office/drawing/2014/main" id="{8559EDFD-D64D-8955-6E16-39435760C52D}"/>
              </a:ext>
            </a:extLst>
          </p:cNvPr>
          <p:cNvSpPr/>
          <p:nvPr/>
        </p:nvSpPr>
        <p:spPr>
          <a:xfrm rot="18900000">
            <a:off x="4747058" y="4048935"/>
            <a:ext cx="252000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8" name="Rechteck 207">
            <a:extLst>
              <a:ext uri="{FF2B5EF4-FFF2-40B4-BE49-F238E27FC236}">
                <a16:creationId xmlns:a16="http://schemas.microsoft.com/office/drawing/2014/main" id="{2F0FA9E2-F58B-54EC-A519-AD064C716824}"/>
              </a:ext>
            </a:extLst>
          </p:cNvPr>
          <p:cNvSpPr/>
          <p:nvPr/>
        </p:nvSpPr>
        <p:spPr>
          <a:xfrm rot="18900000">
            <a:off x="4700242" y="4398937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Rechteck 208">
            <a:extLst>
              <a:ext uri="{FF2B5EF4-FFF2-40B4-BE49-F238E27FC236}">
                <a16:creationId xmlns:a16="http://schemas.microsoft.com/office/drawing/2014/main" id="{A085142C-9186-EDBD-6772-075FFC32F134}"/>
              </a:ext>
            </a:extLst>
          </p:cNvPr>
          <p:cNvSpPr/>
          <p:nvPr/>
        </p:nvSpPr>
        <p:spPr>
          <a:xfrm rot="18900000">
            <a:off x="4651803" y="4346169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0" name="Rechteck 209">
            <a:extLst>
              <a:ext uri="{FF2B5EF4-FFF2-40B4-BE49-F238E27FC236}">
                <a16:creationId xmlns:a16="http://schemas.microsoft.com/office/drawing/2014/main" id="{32C4E9CF-964E-9A85-410F-B301FAF6970F}"/>
              </a:ext>
            </a:extLst>
          </p:cNvPr>
          <p:cNvSpPr/>
          <p:nvPr/>
        </p:nvSpPr>
        <p:spPr>
          <a:xfrm rot="18900000">
            <a:off x="4601459" y="4300745"/>
            <a:ext cx="252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Rechteck 210">
            <a:extLst>
              <a:ext uri="{FF2B5EF4-FFF2-40B4-BE49-F238E27FC236}">
                <a16:creationId xmlns:a16="http://schemas.microsoft.com/office/drawing/2014/main" id="{E68D952C-37C8-4240-7E7F-F721AF3F9400}"/>
              </a:ext>
            </a:extLst>
          </p:cNvPr>
          <p:cNvSpPr/>
          <p:nvPr/>
        </p:nvSpPr>
        <p:spPr>
          <a:xfrm rot="18900000">
            <a:off x="4548447" y="4249321"/>
            <a:ext cx="252000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Rechteck 211">
            <a:extLst>
              <a:ext uri="{FF2B5EF4-FFF2-40B4-BE49-F238E27FC236}">
                <a16:creationId xmlns:a16="http://schemas.microsoft.com/office/drawing/2014/main" id="{3A9BD401-FA22-42E0-C82F-2B93158E16F6}"/>
              </a:ext>
            </a:extLst>
          </p:cNvPr>
          <p:cNvSpPr/>
          <p:nvPr/>
        </p:nvSpPr>
        <p:spPr>
          <a:xfrm rot="18900000">
            <a:off x="4499126" y="4595877"/>
            <a:ext cx="25088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Rechteck 213">
            <a:extLst>
              <a:ext uri="{FF2B5EF4-FFF2-40B4-BE49-F238E27FC236}">
                <a16:creationId xmlns:a16="http://schemas.microsoft.com/office/drawing/2014/main" id="{5ED23F05-1FB0-BB11-1BF3-0372F718CA09}"/>
              </a:ext>
            </a:extLst>
          </p:cNvPr>
          <p:cNvSpPr/>
          <p:nvPr/>
        </p:nvSpPr>
        <p:spPr>
          <a:xfrm rot="18900000">
            <a:off x="4400343" y="4497685"/>
            <a:ext cx="25088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Rechteck 214">
            <a:extLst>
              <a:ext uri="{FF2B5EF4-FFF2-40B4-BE49-F238E27FC236}">
                <a16:creationId xmlns:a16="http://schemas.microsoft.com/office/drawing/2014/main" id="{8D7CBBEC-12FA-DCF9-F774-C7E8967C33EE}"/>
              </a:ext>
            </a:extLst>
          </p:cNvPr>
          <p:cNvSpPr/>
          <p:nvPr/>
        </p:nvSpPr>
        <p:spPr>
          <a:xfrm rot="18900000">
            <a:off x="4347331" y="4446261"/>
            <a:ext cx="25088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7" name="Rechteck 216">
            <a:extLst>
              <a:ext uri="{FF2B5EF4-FFF2-40B4-BE49-F238E27FC236}">
                <a16:creationId xmlns:a16="http://schemas.microsoft.com/office/drawing/2014/main" id="{B0C0EB3E-92A4-2850-2778-5C722CDDA3EA}"/>
              </a:ext>
            </a:extLst>
          </p:cNvPr>
          <p:cNvSpPr/>
          <p:nvPr/>
        </p:nvSpPr>
        <p:spPr>
          <a:xfrm rot="18900000">
            <a:off x="4406047" y="4751291"/>
            <a:ext cx="12916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Rechteck 218">
            <a:extLst>
              <a:ext uri="{FF2B5EF4-FFF2-40B4-BE49-F238E27FC236}">
                <a16:creationId xmlns:a16="http://schemas.microsoft.com/office/drawing/2014/main" id="{8229C53B-33E1-136A-4E1B-F4FD5B44B3A6}"/>
              </a:ext>
            </a:extLst>
          </p:cNvPr>
          <p:cNvSpPr/>
          <p:nvPr/>
        </p:nvSpPr>
        <p:spPr>
          <a:xfrm rot="18900000">
            <a:off x="4288571" y="4660842"/>
            <a:ext cx="15106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0" name="Rechteck 219">
            <a:extLst>
              <a:ext uri="{FF2B5EF4-FFF2-40B4-BE49-F238E27FC236}">
                <a16:creationId xmlns:a16="http://schemas.microsoft.com/office/drawing/2014/main" id="{CAA78136-406D-B0D1-E11E-4A354D5CDB71}"/>
              </a:ext>
            </a:extLst>
          </p:cNvPr>
          <p:cNvSpPr/>
          <p:nvPr/>
        </p:nvSpPr>
        <p:spPr>
          <a:xfrm rot="18900000">
            <a:off x="4171970" y="4635758"/>
            <a:ext cx="226008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2" name="Rechteck 221">
            <a:extLst>
              <a:ext uri="{FF2B5EF4-FFF2-40B4-BE49-F238E27FC236}">
                <a16:creationId xmlns:a16="http://schemas.microsoft.com/office/drawing/2014/main" id="{8DFF4302-3317-5356-B216-B741CBC415BF}"/>
              </a:ext>
            </a:extLst>
          </p:cNvPr>
          <p:cNvSpPr/>
          <p:nvPr/>
        </p:nvSpPr>
        <p:spPr>
          <a:xfrm rot="2700000">
            <a:off x="5496944" y="3022789"/>
            <a:ext cx="601719" cy="2421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1" name="Textfeld 220">
            <a:extLst>
              <a:ext uri="{FF2B5EF4-FFF2-40B4-BE49-F238E27FC236}">
                <a16:creationId xmlns:a16="http://schemas.microsoft.com/office/drawing/2014/main" id="{A94F2FEF-2036-8193-CA4C-91983D4F4E38}"/>
              </a:ext>
            </a:extLst>
          </p:cNvPr>
          <p:cNvSpPr txBox="1"/>
          <p:nvPr/>
        </p:nvSpPr>
        <p:spPr>
          <a:xfrm>
            <a:off x="5511175" y="2977125"/>
            <a:ext cx="6967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8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Haupt</a:t>
            </a:r>
          </a:p>
          <a:p>
            <a:pPr>
              <a:lnSpc>
                <a:spcPts val="8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   bahn-</a:t>
            </a:r>
          </a:p>
          <a:p>
            <a:pPr>
              <a:lnSpc>
                <a:spcPts val="8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      </a:t>
            </a:r>
            <a:r>
              <a:rPr lang="de-DE" sz="850" b="1" spc="30" dirty="0" err="1">
                <a:latin typeface="Arial Narrow" panose="020B0606020202030204" pitchFamily="34" charset="0"/>
              </a:rPr>
              <a:t>hof</a:t>
            </a:r>
            <a:endParaRPr lang="de-DE" sz="850" b="1" spc="-40" dirty="0">
              <a:latin typeface="Arial" panose="020B0604020202020204" pitchFamily="34" charset="0"/>
            </a:endParaRPr>
          </a:p>
        </p:txBody>
      </p:sp>
      <p:sp>
        <p:nvSpPr>
          <p:cNvPr id="224" name="Textfeld 223">
            <a:extLst>
              <a:ext uri="{FF2B5EF4-FFF2-40B4-BE49-F238E27FC236}">
                <a16:creationId xmlns:a16="http://schemas.microsoft.com/office/drawing/2014/main" id="{970A3701-E2D0-EB10-2AD3-B30CD9D7ACB6}"/>
              </a:ext>
            </a:extLst>
          </p:cNvPr>
          <p:cNvSpPr txBox="1"/>
          <p:nvPr/>
        </p:nvSpPr>
        <p:spPr>
          <a:xfrm>
            <a:off x="5661920" y="3599038"/>
            <a:ext cx="657603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Stadtmitte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25" name="Textfeld 224">
            <a:extLst>
              <a:ext uri="{FF2B5EF4-FFF2-40B4-BE49-F238E27FC236}">
                <a16:creationId xmlns:a16="http://schemas.microsoft.com/office/drawing/2014/main" id="{AC34540B-6021-B84C-8B0D-775A8CCD7325}"/>
              </a:ext>
            </a:extLst>
          </p:cNvPr>
          <p:cNvSpPr txBox="1"/>
          <p:nvPr/>
        </p:nvSpPr>
        <p:spPr>
          <a:xfrm>
            <a:off x="5411762" y="3770878"/>
            <a:ext cx="69916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Feuersee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26" name="Textfeld 225">
            <a:extLst>
              <a:ext uri="{FF2B5EF4-FFF2-40B4-BE49-F238E27FC236}">
                <a16:creationId xmlns:a16="http://schemas.microsoft.com/office/drawing/2014/main" id="{FB71798D-EB68-568B-7532-065BDA94E58C}"/>
              </a:ext>
            </a:extLst>
          </p:cNvPr>
          <p:cNvSpPr txBox="1"/>
          <p:nvPr/>
        </p:nvSpPr>
        <p:spPr>
          <a:xfrm>
            <a:off x="5311581" y="3930337"/>
            <a:ext cx="79386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Schwabstraße</a:t>
            </a:r>
          </a:p>
        </p:txBody>
      </p:sp>
      <p:sp>
        <p:nvSpPr>
          <p:cNvPr id="227" name="Rechteck 226">
            <a:extLst>
              <a:ext uri="{FF2B5EF4-FFF2-40B4-BE49-F238E27FC236}">
                <a16:creationId xmlns:a16="http://schemas.microsoft.com/office/drawing/2014/main" id="{2A62EB4A-0EDF-D40C-DBCD-1CF501A4A890}"/>
              </a:ext>
            </a:extLst>
          </p:cNvPr>
          <p:cNvSpPr/>
          <p:nvPr/>
        </p:nvSpPr>
        <p:spPr>
          <a:xfrm rot="18900000">
            <a:off x="5478369" y="3637303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8" name="Rechteck 227">
            <a:extLst>
              <a:ext uri="{FF2B5EF4-FFF2-40B4-BE49-F238E27FC236}">
                <a16:creationId xmlns:a16="http://schemas.microsoft.com/office/drawing/2014/main" id="{A2FCCB80-95C7-57DA-77B0-7B16B43A13E4}"/>
              </a:ext>
            </a:extLst>
          </p:cNvPr>
          <p:cNvSpPr/>
          <p:nvPr/>
        </p:nvSpPr>
        <p:spPr>
          <a:xfrm rot="18900000">
            <a:off x="5429930" y="358453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9" name="Rechteck 228">
            <a:extLst>
              <a:ext uri="{FF2B5EF4-FFF2-40B4-BE49-F238E27FC236}">
                <a16:creationId xmlns:a16="http://schemas.microsoft.com/office/drawing/2014/main" id="{36A5D243-57C9-1923-B864-8208327EF3AF}"/>
              </a:ext>
            </a:extLst>
          </p:cNvPr>
          <p:cNvSpPr/>
          <p:nvPr/>
        </p:nvSpPr>
        <p:spPr>
          <a:xfrm rot="18900000">
            <a:off x="5379586" y="353911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0" name="Rechteck 229">
            <a:extLst>
              <a:ext uri="{FF2B5EF4-FFF2-40B4-BE49-F238E27FC236}">
                <a16:creationId xmlns:a16="http://schemas.microsoft.com/office/drawing/2014/main" id="{E7E04B02-8A5B-86A3-8B5B-A483FB6B3731}"/>
              </a:ext>
            </a:extLst>
          </p:cNvPr>
          <p:cNvSpPr/>
          <p:nvPr/>
        </p:nvSpPr>
        <p:spPr>
          <a:xfrm rot="18900000">
            <a:off x="5326574" y="3487687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1" name="Rechteck 230">
            <a:extLst>
              <a:ext uri="{FF2B5EF4-FFF2-40B4-BE49-F238E27FC236}">
                <a16:creationId xmlns:a16="http://schemas.microsoft.com/office/drawing/2014/main" id="{B45638CE-CAE5-1BC5-49ED-31C13907860D}"/>
              </a:ext>
            </a:extLst>
          </p:cNvPr>
          <p:cNvSpPr/>
          <p:nvPr/>
        </p:nvSpPr>
        <p:spPr>
          <a:xfrm rot="18900000">
            <a:off x="5277765" y="3435186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2" name="Rechteck 231">
            <a:extLst>
              <a:ext uri="{FF2B5EF4-FFF2-40B4-BE49-F238E27FC236}">
                <a16:creationId xmlns:a16="http://schemas.microsoft.com/office/drawing/2014/main" id="{4BB6536B-7B5C-E0E0-EEB2-4DBC61133921}"/>
              </a:ext>
            </a:extLst>
          </p:cNvPr>
          <p:cNvSpPr/>
          <p:nvPr/>
        </p:nvSpPr>
        <p:spPr>
          <a:xfrm rot="18900000">
            <a:off x="5226254" y="338759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3" name="Rechteck 232">
            <a:extLst>
              <a:ext uri="{FF2B5EF4-FFF2-40B4-BE49-F238E27FC236}">
                <a16:creationId xmlns:a16="http://schemas.microsoft.com/office/drawing/2014/main" id="{7E91038F-4638-95A0-5452-3E40335454C4}"/>
              </a:ext>
            </a:extLst>
          </p:cNvPr>
          <p:cNvSpPr/>
          <p:nvPr/>
        </p:nvSpPr>
        <p:spPr>
          <a:xfrm rot="18900000">
            <a:off x="5174411" y="3336994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4" name="Rechteck 233">
            <a:extLst>
              <a:ext uri="{FF2B5EF4-FFF2-40B4-BE49-F238E27FC236}">
                <a16:creationId xmlns:a16="http://schemas.microsoft.com/office/drawing/2014/main" id="{C26D7FF5-7BF8-ACD0-46D0-81C0A93860E7}"/>
              </a:ext>
            </a:extLst>
          </p:cNvPr>
          <p:cNvSpPr/>
          <p:nvPr/>
        </p:nvSpPr>
        <p:spPr>
          <a:xfrm rot="18900000">
            <a:off x="5661993" y="3456940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5" name="Rechteck 234">
            <a:extLst>
              <a:ext uri="{FF2B5EF4-FFF2-40B4-BE49-F238E27FC236}">
                <a16:creationId xmlns:a16="http://schemas.microsoft.com/office/drawing/2014/main" id="{6A93DCA1-9035-A1B7-F49E-86B149DC62E0}"/>
              </a:ext>
            </a:extLst>
          </p:cNvPr>
          <p:cNvSpPr/>
          <p:nvPr/>
        </p:nvSpPr>
        <p:spPr>
          <a:xfrm rot="18900000">
            <a:off x="5613554" y="340417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6" name="Rechteck 235">
            <a:extLst>
              <a:ext uri="{FF2B5EF4-FFF2-40B4-BE49-F238E27FC236}">
                <a16:creationId xmlns:a16="http://schemas.microsoft.com/office/drawing/2014/main" id="{FE00A79A-DED2-1F30-31DB-6CA6DC7B2CF2}"/>
              </a:ext>
            </a:extLst>
          </p:cNvPr>
          <p:cNvSpPr/>
          <p:nvPr/>
        </p:nvSpPr>
        <p:spPr>
          <a:xfrm rot="18900000">
            <a:off x="5563210" y="335874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7" name="Rechteck 236">
            <a:extLst>
              <a:ext uri="{FF2B5EF4-FFF2-40B4-BE49-F238E27FC236}">
                <a16:creationId xmlns:a16="http://schemas.microsoft.com/office/drawing/2014/main" id="{B896CCB0-D529-52B5-A003-A3EE535B7DCD}"/>
              </a:ext>
            </a:extLst>
          </p:cNvPr>
          <p:cNvSpPr/>
          <p:nvPr/>
        </p:nvSpPr>
        <p:spPr>
          <a:xfrm rot="18900000">
            <a:off x="5510198" y="3307324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Rechteck 237">
            <a:extLst>
              <a:ext uri="{FF2B5EF4-FFF2-40B4-BE49-F238E27FC236}">
                <a16:creationId xmlns:a16="http://schemas.microsoft.com/office/drawing/2014/main" id="{43A1AE80-96C9-1E19-4D45-6339FF46FC04}"/>
              </a:ext>
            </a:extLst>
          </p:cNvPr>
          <p:cNvSpPr/>
          <p:nvPr/>
        </p:nvSpPr>
        <p:spPr>
          <a:xfrm rot="18900000">
            <a:off x="5461389" y="325291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9" name="Rechteck 238">
            <a:extLst>
              <a:ext uri="{FF2B5EF4-FFF2-40B4-BE49-F238E27FC236}">
                <a16:creationId xmlns:a16="http://schemas.microsoft.com/office/drawing/2014/main" id="{B586D8A1-5EC3-EE16-356E-7C907338FD7B}"/>
              </a:ext>
            </a:extLst>
          </p:cNvPr>
          <p:cNvSpPr/>
          <p:nvPr/>
        </p:nvSpPr>
        <p:spPr>
          <a:xfrm rot="18900000">
            <a:off x="5409878" y="320722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0" name="Rechteck 239">
            <a:extLst>
              <a:ext uri="{FF2B5EF4-FFF2-40B4-BE49-F238E27FC236}">
                <a16:creationId xmlns:a16="http://schemas.microsoft.com/office/drawing/2014/main" id="{1BE2C794-F9BF-452D-17F2-BE8BB433F169}"/>
              </a:ext>
            </a:extLst>
          </p:cNvPr>
          <p:cNvSpPr/>
          <p:nvPr/>
        </p:nvSpPr>
        <p:spPr>
          <a:xfrm rot="18900000">
            <a:off x="5358035" y="3156631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1" name="Rechteck 240">
            <a:extLst>
              <a:ext uri="{FF2B5EF4-FFF2-40B4-BE49-F238E27FC236}">
                <a16:creationId xmlns:a16="http://schemas.microsoft.com/office/drawing/2014/main" id="{E10C1D2B-2BEF-466A-7229-D307BEEEA5C9}"/>
              </a:ext>
            </a:extLst>
          </p:cNvPr>
          <p:cNvSpPr/>
          <p:nvPr/>
        </p:nvSpPr>
        <p:spPr>
          <a:xfrm rot="18900000">
            <a:off x="6024072" y="3092024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Rechteck 241">
            <a:extLst>
              <a:ext uri="{FF2B5EF4-FFF2-40B4-BE49-F238E27FC236}">
                <a16:creationId xmlns:a16="http://schemas.microsoft.com/office/drawing/2014/main" id="{81B2837E-2C4E-81AE-5CDD-AA8B9B6AA052}"/>
              </a:ext>
            </a:extLst>
          </p:cNvPr>
          <p:cNvSpPr/>
          <p:nvPr/>
        </p:nvSpPr>
        <p:spPr>
          <a:xfrm rot="18900000">
            <a:off x="5975633" y="3039256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3" name="Rechteck 242">
            <a:extLst>
              <a:ext uri="{FF2B5EF4-FFF2-40B4-BE49-F238E27FC236}">
                <a16:creationId xmlns:a16="http://schemas.microsoft.com/office/drawing/2014/main" id="{779158FC-502C-AEC8-A6C7-8D10E0A34E0F}"/>
              </a:ext>
            </a:extLst>
          </p:cNvPr>
          <p:cNvSpPr/>
          <p:nvPr/>
        </p:nvSpPr>
        <p:spPr>
          <a:xfrm rot="18900000">
            <a:off x="5925289" y="299383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4" name="Rechteck 243">
            <a:extLst>
              <a:ext uri="{FF2B5EF4-FFF2-40B4-BE49-F238E27FC236}">
                <a16:creationId xmlns:a16="http://schemas.microsoft.com/office/drawing/2014/main" id="{283DA64F-7E2E-0E53-A43A-7024276C5716}"/>
              </a:ext>
            </a:extLst>
          </p:cNvPr>
          <p:cNvSpPr/>
          <p:nvPr/>
        </p:nvSpPr>
        <p:spPr>
          <a:xfrm rot="18900000">
            <a:off x="5872277" y="2942408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5" name="Rechteck 244">
            <a:extLst>
              <a:ext uri="{FF2B5EF4-FFF2-40B4-BE49-F238E27FC236}">
                <a16:creationId xmlns:a16="http://schemas.microsoft.com/office/drawing/2014/main" id="{4E5E135F-1E09-CF5D-D0F7-079DB175907D}"/>
              </a:ext>
            </a:extLst>
          </p:cNvPr>
          <p:cNvSpPr/>
          <p:nvPr/>
        </p:nvSpPr>
        <p:spPr>
          <a:xfrm rot="18900000">
            <a:off x="5823468" y="288800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6" name="Rechteck 245">
            <a:extLst>
              <a:ext uri="{FF2B5EF4-FFF2-40B4-BE49-F238E27FC236}">
                <a16:creationId xmlns:a16="http://schemas.microsoft.com/office/drawing/2014/main" id="{16F7A0C9-8EC4-CC20-FDE2-A10EDA319B68}"/>
              </a:ext>
            </a:extLst>
          </p:cNvPr>
          <p:cNvSpPr/>
          <p:nvPr/>
        </p:nvSpPr>
        <p:spPr>
          <a:xfrm rot="18900000">
            <a:off x="5771957" y="2842312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Rechteck 246">
            <a:extLst>
              <a:ext uri="{FF2B5EF4-FFF2-40B4-BE49-F238E27FC236}">
                <a16:creationId xmlns:a16="http://schemas.microsoft.com/office/drawing/2014/main" id="{EDBA6587-6795-E0D2-C03D-66438D05B4B8}"/>
              </a:ext>
            </a:extLst>
          </p:cNvPr>
          <p:cNvSpPr/>
          <p:nvPr/>
        </p:nvSpPr>
        <p:spPr>
          <a:xfrm rot="18900000">
            <a:off x="5720114" y="279171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9" name="Rechteck 248">
            <a:extLst>
              <a:ext uri="{FF2B5EF4-FFF2-40B4-BE49-F238E27FC236}">
                <a16:creationId xmlns:a16="http://schemas.microsoft.com/office/drawing/2014/main" id="{8D4C2BD9-6A05-A4F4-F146-6D8964A93D53}"/>
              </a:ext>
            </a:extLst>
          </p:cNvPr>
          <p:cNvSpPr/>
          <p:nvPr/>
        </p:nvSpPr>
        <p:spPr>
          <a:xfrm rot="2700000">
            <a:off x="4654757" y="5185116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0" name="Rechteck 249">
            <a:extLst>
              <a:ext uri="{FF2B5EF4-FFF2-40B4-BE49-F238E27FC236}">
                <a16:creationId xmlns:a16="http://schemas.microsoft.com/office/drawing/2014/main" id="{0F21B260-E533-A6DF-6EC2-0DEB039C6CF5}"/>
              </a:ext>
            </a:extLst>
          </p:cNvPr>
          <p:cNvSpPr/>
          <p:nvPr/>
        </p:nvSpPr>
        <p:spPr>
          <a:xfrm rot="2700000">
            <a:off x="4899918" y="5429354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1" name="Rechteck 250">
            <a:extLst>
              <a:ext uri="{FF2B5EF4-FFF2-40B4-BE49-F238E27FC236}">
                <a16:creationId xmlns:a16="http://schemas.microsoft.com/office/drawing/2014/main" id="{53D5B8E6-C68F-C1E9-80F6-905A0AC8D9EC}"/>
              </a:ext>
            </a:extLst>
          </p:cNvPr>
          <p:cNvSpPr/>
          <p:nvPr/>
        </p:nvSpPr>
        <p:spPr>
          <a:xfrm rot="2700000">
            <a:off x="5137864" y="5668801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2" name="Textfeld 251">
            <a:extLst>
              <a:ext uri="{FF2B5EF4-FFF2-40B4-BE49-F238E27FC236}">
                <a16:creationId xmlns:a16="http://schemas.microsoft.com/office/drawing/2014/main" id="{69848FA2-C498-4A85-BFFF-2AF51D7ED2BC}"/>
              </a:ext>
            </a:extLst>
          </p:cNvPr>
          <p:cNvSpPr txBox="1"/>
          <p:nvPr/>
        </p:nvSpPr>
        <p:spPr>
          <a:xfrm>
            <a:off x="5059584" y="4078004"/>
            <a:ext cx="66579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Universität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53" name="Textfeld 252">
            <a:extLst>
              <a:ext uri="{FF2B5EF4-FFF2-40B4-BE49-F238E27FC236}">
                <a16:creationId xmlns:a16="http://schemas.microsoft.com/office/drawing/2014/main" id="{01F1CB9D-CB36-749E-74F2-C00CB4990203}"/>
              </a:ext>
            </a:extLst>
          </p:cNvPr>
          <p:cNvSpPr txBox="1"/>
          <p:nvPr/>
        </p:nvSpPr>
        <p:spPr>
          <a:xfrm>
            <a:off x="4838105" y="4289020"/>
            <a:ext cx="6355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Österfeld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54" name="Textfeld 253">
            <a:extLst>
              <a:ext uri="{FF2B5EF4-FFF2-40B4-BE49-F238E27FC236}">
                <a16:creationId xmlns:a16="http://schemas.microsoft.com/office/drawing/2014/main" id="{8EEE6A9E-2028-B692-4C8E-3A519DFE3C1B}"/>
              </a:ext>
            </a:extLst>
          </p:cNvPr>
          <p:cNvSpPr txBox="1"/>
          <p:nvPr/>
        </p:nvSpPr>
        <p:spPr>
          <a:xfrm>
            <a:off x="4657319" y="4473474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Vaihingen</a:t>
            </a:r>
          </a:p>
        </p:txBody>
      </p:sp>
      <p:sp>
        <p:nvSpPr>
          <p:cNvPr id="255" name="Textfeld 254">
            <a:extLst>
              <a:ext uri="{FF2B5EF4-FFF2-40B4-BE49-F238E27FC236}">
                <a16:creationId xmlns:a16="http://schemas.microsoft.com/office/drawing/2014/main" id="{210414AE-29DF-56CC-E43A-146B81F7E511}"/>
              </a:ext>
            </a:extLst>
          </p:cNvPr>
          <p:cNvSpPr txBox="1"/>
          <p:nvPr/>
        </p:nvSpPr>
        <p:spPr>
          <a:xfrm>
            <a:off x="4485592" y="4665807"/>
            <a:ext cx="419803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Rohr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FF740455-203C-E288-BAC1-9DF72D38CCBA}"/>
              </a:ext>
            </a:extLst>
          </p:cNvPr>
          <p:cNvSpPr txBox="1"/>
          <p:nvPr/>
        </p:nvSpPr>
        <p:spPr>
          <a:xfrm>
            <a:off x="3815356" y="4864509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Goldberg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E1130C06-75B3-EA76-CEBE-5A601B5612CA}"/>
              </a:ext>
            </a:extLst>
          </p:cNvPr>
          <p:cNvSpPr txBox="1"/>
          <p:nvPr/>
        </p:nvSpPr>
        <p:spPr>
          <a:xfrm>
            <a:off x="3849652" y="5056933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Oberaichen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386BE734-1167-EC25-D9CD-C4B73FF93A6F}"/>
              </a:ext>
            </a:extLst>
          </p:cNvPr>
          <p:cNvSpPr txBox="1"/>
          <p:nvPr/>
        </p:nvSpPr>
        <p:spPr>
          <a:xfrm>
            <a:off x="4086475" y="5292040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Leinfelden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37F3AFFC-2659-0493-1637-337945987C0D}"/>
              </a:ext>
            </a:extLst>
          </p:cNvPr>
          <p:cNvSpPr txBox="1"/>
          <p:nvPr/>
        </p:nvSpPr>
        <p:spPr>
          <a:xfrm>
            <a:off x="4327725" y="5535001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Echterdingen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838344CE-1733-22F8-9A95-30A8AD38F4F9}"/>
              </a:ext>
            </a:extLst>
          </p:cNvPr>
          <p:cNvSpPr txBox="1"/>
          <p:nvPr/>
        </p:nvSpPr>
        <p:spPr>
          <a:xfrm>
            <a:off x="1683097" y="5921542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Herrenberg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E3CB6410-DF7F-D8B8-680D-4D284F3BC557}"/>
              </a:ext>
            </a:extLst>
          </p:cNvPr>
          <p:cNvSpPr txBox="1"/>
          <p:nvPr/>
        </p:nvSpPr>
        <p:spPr>
          <a:xfrm>
            <a:off x="4561310" y="5781957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Flughafen/Messe</a:t>
            </a:r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B45EFE5D-8140-616E-9507-B84AF9EBD451}"/>
              </a:ext>
            </a:extLst>
          </p:cNvPr>
          <p:cNvSpPr/>
          <p:nvPr/>
        </p:nvSpPr>
        <p:spPr>
          <a:xfrm rot="2700000">
            <a:off x="5373167" y="5897641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1" name="Rechteck 90">
            <a:extLst>
              <a:ext uri="{FF2B5EF4-FFF2-40B4-BE49-F238E27FC236}">
                <a16:creationId xmlns:a16="http://schemas.microsoft.com/office/drawing/2014/main" id="{E7D6C752-54FF-2E96-6E70-5CBDA593F700}"/>
              </a:ext>
            </a:extLst>
          </p:cNvPr>
          <p:cNvSpPr/>
          <p:nvPr/>
        </p:nvSpPr>
        <p:spPr>
          <a:xfrm>
            <a:off x="5622013" y="5998838"/>
            <a:ext cx="30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5" name="Rechteck 94">
            <a:extLst>
              <a:ext uri="{FF2B5EF4-FFF2-40B4-BE49-F238E27FC236}">
                <a16:creationId xmlns:a16="http://schemas.microsoft.com/office/drawing/2014/main" id="{FEBE3DC3-3A19-8D40-75D7-5B98619CA959}"/>
              </a:ext>
            </a:extLst>
          </p:cNvPr>
          <p:cNvSpPr/>
          <p:nvPr/>
        </p:nvSpPr>
        <p:spPr>
          <a:xfrm>
            <a:off x="5959192" y="6000200"/>
            <a:ext cx="306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6" name="Rechteck 95">
            <a:extLst>
              <a:ext uri="{FF2B5EF4-FFF2-40B4-BE49-F238E27FC236}">
                <a16:creationId xmlns:a16="http://schemas.microsoft.com/office/drawing/2014/main" id="{9834C403-1D4E-C099-2426-B5EF3DCBC225}"/>
              </a:ext>
            </a:extLst>
          </p:cNvPr>
          <p:cNvSpPr/>
          <p:nvPr/>
        </p:nvSpPr>
        <p:spPr>
          <a:xfrm>
            <a:off x="6300206" y="5998838"/>
            <a:ext cx="306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6F121709-CBCB-E0B6-E0B1-68BBFDE7D19C}"/>
              </a:ext>
            </a:extLst>
          </p:cNvPr>
          <p:cNvSpPr txBox="1"/>
          <p:nvPr/>
        </p:nvSpPr>
        <p:spPr>
          <a:xfrm>
            <a:off x="6608955" y="5986724"/>
            <a:ext cx="269631" cy="191936"/>
          </a:xfrm>
          <a:prstGeom prst="rect">
            <a:avLst/>
          </a:prstGeom>
          <a:solidFill>
            <a:schemeClr val="accent2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3600" rIns="36000" bIns="360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S3</a:t>
            </a:r>
          </a:p>
        </p:txBody>
      </p:sp>
      <p:sp>
        <p:nvSpPr>
          <p:cNvPr id="102" name="Textfeld 101">
            <a:extLst>
              <a:ext uri="{FF2B5EF4-FFF2-40B4-BE49-F238E27FC236}">
                <a16:creationId xmlns:a16="http://schemas.microsoft.com/office/drawing/2014/main" id="{8A706AD9-3A60-11B8-F302-73683BB409CD}"/>
              </a:ext>
            </a:extLst>
          </p:cNvPr>
          <p:cNvSpPr txBox="1"/>
          <p:nvPr/>
        </p:nvSpPr>
        <p:spPr>
          <a:xfrm>
            <a:off x="6537641" y="6127697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Neuhausen </a:t>
            </a:r>
            <a:r>
              <a:rPr lang="de-DE" dirty="0" err="1"/>
              <a:t>a.d.F</a:t>
            </a:r>
            <a:endParaRPr lang="de-DE" dirty="0"/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14D48B05-501D-B1F1-A6C1-BA3B5ED8F12F}"/>
              </a:ext>
            </a:extLst>
          </p:cNvPr>
          <p:cNvSpPr txBox="1"/>
          <p:nvPr/>
        </p:nvSpPr>
        <p:spPr>
          <a:xfrm>
            <a:off x="5731028" y="5805596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Sielmingen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15F6B363-43AC-B9AF-21E4-9BBD47E9D41F}"/>
              </a:ext>
            </a:extLst>
          </p:cNvPr>
          <p:cNvSpPr txBox="1"/>
          <p:nvPr/>
        </p:nvSpPr>
        <p:spPr>
          <a:xfrm>
            <a:off x="5355012" y="6027852"/>
            <a:ext cx="90815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Filderstadt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cxnSp>
        <p:nvCxnSpPr>
          <p:cNvPr id="122" name="Gerader Verbinder 121">
            <a:extLst>
              <a:ext uri="{FF2B5EF4-FFF2-40B4-BE49-F238E27FC236}">
                <a16:creationId xmlns:a16="http://schemas.microsoft.com/office/drawing/2014/main" id="{9772FA95-F1A9-9D34-502F-817D090391A7}"/>
              </a:ext>
            </a:extLst>
          </p:cNvPr>
          <p:cNvCxnSpPr>
            <a:cxnSpLocks/>
            <a:stCxn id="159" idx="1"/>
            <a:endCxn id="159" idx="1"/>
          </p:cNvCxnSpPr>
          <p:nvPr/>
        </p:nvCxnSpPr>
        <p:spPr>
          <a:xfrm>
            <a:off x="6396678" y="302945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Rechteck 128">
            <a:extLst>
              <a:ext uri="{FF2B5EF4-FFF2-40B4-BE49-F238E27FC236}">
                <a16:creationId xmlns:a16="http://schemas.microsoft.com/office/drawing/2014/main" id="{DB696348-9028-1F82-6B71-7A85DD588A88}"/>
              </a:ext>
            </a:extLst>
          </p:cNvPr>
          <p:cNvSpPr/>
          <p:nvPr/>
        </p:nvSpPr>
        <p:spPr>
          <a:xfrm rot="2700000">
            <a:off x="8214517" y="4347155"/>
            <a:ext cx="216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Rechteck 129">
            <a:extLst>
              <a:ext uri="{FF2B5EF4-FFF2-40B4-BE49-F238E27FC236}">
                <a16:creationId xmlns:a16="http://schemas.microsoft.com/office/drawing/2014/main" id="{A87D0367-4BD0-270C-4F0E-286FE0ACE35F}"/>
              </a:ext>
            </a:extLst>
          </p:cNvPr>
          <p:cNvSpPr/>
          <p:nvPr/>
        </p:nvSpPr>
        <p:spPr>
          <a:xfrm rot="2700000">
            <a:off x="7051048" y="3092351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Rechteck 130">
            <a:extLst>
              <a:ext uri="{FF2B5EF4-FFF2-40B4-BE49-F238E27FC236}">
                <a16:creationId xmlns:a16="http://schemas.microsoft.com/office/drawing/2014/main" id="{73CA5C5E-CD11-091A-AB16-58D6526992B4}"/>
              </a:ext>
            </a:extLst>
          </p:cNvPr>
          <p:cNvSpPr/>
          <p:nvPr/>
        </p:nvSpPr>
        <p:spPr>
          <a:xfrm rot="2700000">
            <a:off x="7223716" y="3268244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Rechteck 131">
            <a:extLst>
              <a:ext uri="{FF2B5EF4-FFF2-40B4-BE49-F238E27FC236}">
                <a16:creationId xmlns:a16="http://schemas.microsoft.com/office/drawing/2014/main" id="{9B02184F-5A94-C65E-E9BE-D5A55664F258}"/>
              </a:ext>
            </a:extLst>
          </p:cNvPr>
          <p:cNvSpPr/>
          <p:nvPr/>
        </p:nvSpPr>
        <p:spPr>
          <a:xfrm rot="2700000">
            <a:off x="7400236" y="3442535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3" name="Rechteck 132">
            <a:extLst>
              <a:ext uri="{FF2B5EF4-FFF2-40B4-BE49-F238E27FC236}">
                <a16:creationId xmlns:a16="http://schemas.microsoft.com/office/drawing/2014/main" id="{BB4C0366-ED6C-421B-ACBB-E78AED86AB9D}"/>
              </a:ext>
            </a:extLst>
          </p:cNvPr>
          <p:cNvSpPr/>
          <p:nvPr/>
        </p:nvSpPr>
        <p:spPr>
          <a:xfrm rot="2700000">
            <a:off x="7573160" y="3613414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Rechteck 135">
            <a:extLst>
              <a:ext uri="{FF2B5EF4-FFF2-40B4-BE49-F238E27FC236}">
                <a16:creationId xmlns:a16="http://schemas.microsoft.com/office/drawing/2014/main" id="{D4A5DFC6-6239-EFF3-267A-641091921F2A}"/>
              </a:ext>
            </a:extLst>
          </p:cNvPr>
          <p:cNvSpPr/>
          <p:nvPr/>
        </p:nvSpPr>
        <p:spPr>
          <a:xfrm rot="2700000">
            <a:off x="7745817" y="3787458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Rechteck 136">
            <a:extLst>
              <a:ext uri="{FF2B5EF4-FFF2-40B4-BE49-F238E27FC236}">
                <a16:creationId xmlns:a16="http://schemas.microsoft.com/office/drawing/2014/main" id="{BB004303-3801-E54C-390F-DA77E029AA2E}"/>
              </a:ext>
            </a:extLst>
          </p:cNvPr>
          <p:cNvSpPr/>
          <p:nvPr/>
        </p:nvSpPr>
        <p:spPr>
          <a:xfrm rot="2700000">
            <a:off x="7918526" y="3958131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Rechteck 138">
            <a:extLst>
              <a:ext uri="{FF2B5EF4-FFF2-40B4-BE49-F238E27FC236}">
                <a16:creationId xmlns:a16="http://schemas.microsoft.com/office/drawing/2014/main" id="{74BA82BC-0CC7-CE3C-11EB-2990D892416B}"/>
              </a:ext>
            </a:extLst>
          </p:cNvPr>
          <p:cNvSpPr/>
          <p:nvPr/>
        </p:nvSpPr>
        <p:spPr>
          <a:xfrm rot="2700000">
            <a:off x="8089152" y="4130868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4" name="Rechteck 153">
            <a:extLst>
              <a:ext uri="{FF2B5EF4-FFF2-40B4-BE49-F238E27FC236}">
                <a16:creationId xmlns:a16="http://schemas.microsoft.com/office/drawing/2014/main" id="{931EA03B-5BD4-5BDA-E82E-450DAA6C11B3}"/>
              </a:ext>
            </a:extLst>
          </p:cNvPr>
          <p:cNvSpPr/>
          <p:nvPr/>
        </p:nvSpPr>
        <p:spPr>
          <a:xfrm rot="2700000">
            <a:off x="8448850" y="4428266"/>
            <a:ext cx="93239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5" name="Textfeld 154">
            <a:extLst>
              <a:ext uri="{FF2B5EF4-FFF2-40B4-BE49-F238E27FC236}">
                <a16:creationId xmlns:a16="http://schemas.microsoft.com/office/drawing/2014/main" id="{76773A40-8267-B56F-6551-BFE2798A136C}"/>
              </a:ext>
            </a:extLst>
          </p:cNvPr>
          <p:cNvSpPr txBox="1"/>
          <p:nvPr/>
        </p:nvSpPr>
        <p:spPr>
          <a:xfrm>
            <a:off x="7221465" y="2970981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Untertürkheim</a:t>
            </a:r>
          </a:p>
        </p:txBody>
      </p:sp>
      <p:sp>
        <p:nvSpPr>
          <p:cNvPr id="169" name="Rechteck 168">
            <a:extLst>
              <a:ext uri="{FF2B5EF4-FFF2-40B4-BE49-F238E27FC236}">
                <a16:creationId xmlns:a16="http://schemas.microsoft.com/office/drawing/2014/main" id="{2AF134D5-B75F-9F28-8BBE-A6871ADB5BC2}"/>
              </a:ext>
            </a:extLst>
          </p:cNvPr>
          <p:cNvSpPr/>
          <p:nvPr/>
        </p:nvSpPr>
        <p:spPr>
          <a:xfrm rot="2700000">
            <a:off x="8261683" y="4301558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2" name="Rechteck 171">
            <a:extLst>
              <a:ext uri="{FF2B5EF4-FFF2-40B4-BE49-F238E27FC236}">
                <a16:creationId xmlns:a16="http://schemas.microsoft.com/office/drawing/2014/main" id="{54A71860-6CA1-0A2D-9E0A-631635FD5531}"/>
              </a:ext>
            </a:extLst>
          </p:cNvPr>
          <p:cNvSpPr/>
          <p:nvPr/>
        </p:nvSpPr>
        <p:spPr>
          <a:xfrm rot="2700000">
            <a:off x="9264482" y="4479670"/>
            <a:ext cx="85332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6" name="Rechteck 175">
            <a:extLst>
              <a:ext uri="{FF2B5EF4-FFF2-40B4-BE49-F238E27FC236}">
                <a16:creationId xmlns:a16="http://schemas.microsoft.com/office/drawing/2014/main" id="{C086D675-A7C7-5F9B-30FF-3B49FBB896C8}"/>
              </a:ext>
            </a:extLst>
          </p:cNvPr>
          <p:cNvSpPr/>
          <p:nvPr/>
        </p:nvSpPr>
        <p:spPr>
          <a:xfrm rot="18900000">
            <a:off x="5346253" y="3869074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hteck 176">
            <a:extLst>
              <a:ext uri="{FF2B5EF4-FFF2-40B4-BE49-F238E27FC236}">
                <a16:creationId xmlns:a16="http://schemas.microsoft.com/office/drawing/2014/main" id="{E611BCC5-34F1-0151-BCE5-9961BCC78F73}"/>
              </a:ext>
            </a:extLst>
          </p:cNvPr>
          <p:cNvSpPr/>
          <p:nvPr/>
        </p:nvSpPr>
        <p:spPr>
          <a:xfrm rot="18900000">
            <a:off x="6240543" y="2953750"/>
            <a:ext cx="255287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</a:t>
            </a:r>
          </a:p>
        </p:txBody>
      </p:sp>
      <p:sp>
        <p:nvSpPr>
          <p:cNvPr id="178" name="Rechteck 177">
            <a:extLst>
              <a:ext uri="{FF2B5EF4-FFF2-40B4-BE49-F238E27FC236}">
                <a16:creationId xmlns:a16="http://schemas.microsoft.com/office/drawing/2014/main" id="{188B68B6-750B-7433-32B7-227E9CB15CB6}"/>
              </a:ext>
            </a:extLst>
          </p:cNvPr>
          <p:cNvSpPr/>
          <p:nvPr/>
        </p:nvSpPr>
        <p:spPr>
          <a:xfrm rot="18900000">
            <a:off x="5525937" y="3689046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9" name="Rechteck 178">
            <a:extLst>
              <a:ext uri="{FF2B5EF4-FFF2-40B4-BE49-F238E27FC236}">
                <a16:creationId xmlns:a16="http://schemas.microsoft.com/office/drawing/2014/main" id="{588482C5-583F-7768-9B7E-27DBE5F153E1}"/>
              </a:ext>
            </a:extLst>
          </p:cNvPr>
          <p:cNvSpPr/>
          <p:nvPr/>
        </p:nvSpPr>
        <p:spPr>
          <a:xfrm rot="18900000">
            <a:off x="5709561" y="3508683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0" name="Rechteck 179">
            <a:extLst>
              <a:ext uri="{FF2B5EF4-FFF2-40B4-BE49-F238E27FC236}">
                <a16:creationId xmlns:a16="http://schemas.microsoft.com/office/drawing/2014/main" id="{044CA551-3F90-A285-26C7-0B3F7590D4F8}"/>
              </a:ext>
            </a:extLst>
          </p:cNvPr>
          <p:cNvSpPr/>
          <p:nvPr/>
        </p:nvSpPr>
        <p:spPr>
          <a:xfrm rot="18900000">
            <a:off x="6071640" y="3143767"/>
            <a:ext cx="216000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5C804B-D55C-93B8-DE42-7CA79E898B5F}"/>
              </a:ext>
            </a:extLst>
          </p:cNvPr>
          <p:cNvSpPr/>
          <p:nvPr/>
        </p:nvSpPr>
        <p:spPr>
          <a:xfrm>
            <a:off x="3813912" y="4786348"/>
            <a:ext cx="27020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D2029C9-2B4C-C332-C00C-9ED2C6EEA746}"/>
              </a:ext>
            </a:extLst>
          </p:cNvPr>
          <p:cNvSpPr/>
          <p:nvPr/>
        </p:nvSpPr>
        <p:spPr>
          <a:xfrm>
            <a:off x="4118466" y="4788003"/>
            <a:ext cx="31520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8" name="Rechteck 247">
            <a:extLst>
              <a:ext uri="{FF2B5EF4-FFF2-40B4-BE49-F238E27FC236}">
                <a16:creationId xmlns:a16="http://schemas.microsoft.com/office/drawing/2014/main" id="{DF9C1A5A-E1C8-F00B-4353-2A40260667BF}"/>
              </a:ext>
            </a:extLst>
          </p:cNvPr>
          <p:cNvSpPr/>
          <p:nvPr/>
        </p:nvSpPr>
        <p:spPr>
          <a:xfrm rot="2700000">
            <a:off x="4270443" y="4886339"/>
            <a:ext cx="48348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3DD2EC17-D44A-E0ED-B0AE-CB28AE8C5F2F}"/>
              </a:ext>
            </a:extLst>
          </p:cNvPr>
          <p:cNvSpPr/>
          <p:nvPr/>
        </p:nvSpPr>
        <p:spPr>
          <a:xfrm rot="18900000">
            <a:off x="3474733" y="4978838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Rechteck 98">
            <a:extLst>
              <a:ext uri="{FF2B5EF4-FFF2-40B4-BE49-F238E27FC236}">
                <a16:creationId xmlns:a16="http://schemas.microsoft.com/office/drawing/2014/main" id="{77F0B13E-7C7A-13B5-B78E-F8EFCB9C7A83}"/>
              </a:ext>
            </a:extLst>
          </p:cNvPr>
          <p:cNvSpPr/>
          <p:nvPr/>
        </p:nvSpPr>
        <p:spPr>
          <a:xfrm rot="18900000">
            <a:off x="3726883" y="4814119"/>
            <a:ext cx="10481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7F704794-4058-74C7-8F17-764F27012EB6}"/>
              </a:ext>
            </a:extLst>
          </p:cNvPr>
          <p:cNvSpPr txBox="1"/>
          <p:nvPr/>
        </p:nvSpPr>
        <p:spPr>
          <a:xfrm>
            <a:off x="2961563" y="4974588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Hulb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16CD2089-4D4A-9663-6260-8D727A4D9EEF}"/>
              </a:ext>
            </a:extLst>
          </p:cNvPr>
          <p:cNvSpPr txBox="1"/>
          <p:nvPr/>
        </p:nvSpPr>
        <p:spPr>
          <a:xfrm>
            <a:off x="2760662" y="5222014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Ehningen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24" name="Textfeld 123">
            <a:extLst>
              <a:ext uri="{FF2B5EF4-FFF2-40B4-BE49-F238E27FC236}">
                <a16:creationId xmlns:a16="http://schemas.microsoft.com/office/drawing/2014/main" id="{BC670769-684C-61DE-75C5-282D6CDFCF58}"/>
              </a:ext>
            </a:extLst>
          </p:cNvPr>
          <p:cNvSpPr txBox="1"/>
          <p:nvPr/>
        </p:nvSpPr>
        <p:spPr>
          <a:xfrm>
            <a:off x="2470215" y="5460969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Gärtringen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56" name="Textfeld 255">
            <a:extLst>
              <a:ext uri="{FF2B5EF4-FFF2-40B4-BE49-F238E27FC236}">
                <a16:creationId xmlns:a16="http://schemas.microsoft.com/office/drawing/2014/main" id="{6622EE45-4555-788C-E52F-C847959095DE}"/>
              </a:ext>
            </a:extLst>
          </p:cNvPr>
          <p:cNvSpPr txBox="1"/>
          <p:nvPr/>
        </p:nvSpPr>
        <p:spPr>
          <a:xfrm>
            <a:off x="2289818" y="5921012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  <p:sp>
        <p:nvSpPr>
          <p:cNvPr id="261" name="Rechteck 260">
            <a:extLst>
              <a:ext uri="{FF2B5EF4-FFF2-40B4-BE49-F238E27FC236}">
                <a16:creationId xmlns:a16="http://schemas.microsoft.com/office/drawing/2014/main" id="{A8E8419F-9DC7-A630-DD4E-C2E6F4E5990A}"/>
              </a:ext>
            </a:extLst>
          </p:cNvPr>
          <p:cNvSpPr/>
          <p:nvPr/>
        </p:nvSpPr>
        <p:spPr>
          <a:xfrm>
            <a:off x="6447738" y="2872089"/>
            <a:ext cx="225915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    </a:t>
            </a:r>
          </a:p>
        </p:txBody>
      </p:sp>
      <p:sp>
        <p:nvSpPr>
          <p:cNvPr id="262" name="Rechteck 261">
            <a:extLst>
              <a:ext uri="{FF2B5EF4-FFF2-40B4-BE49-F238E27FC236}">
                <a16:creationId xmlns:a16="http://schemas.microsoft.com/office/drawing/2014/main" id="{6ED7DF1E-A894-806A-9651-90FBDA86803F}"/>
              </a:ext>
            </a:extLst>
          </p:cNvPr>
          <p:cNvSpPr/>
          <p:nvPr/>
        </p:nvSpPr>
        <p:spPr>
          <a:xfrm rot="2721183">
            <a:off x="6899528" y="2929419"/>
            <a:ext cx="187761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</a:t>
            </a:r>
          </a:p>
        </p:txBody>
      </p:sp>
      <p:sp>
        <p:nvSpPr>
          <p:cNvPr id="263" name="Rechteck 262">
            <a:extLst>
              <a:ext uri="{FF2B5EF4-FFF2-40B4-BE49-F238E27FC236}">
                <a16:creationId xmlns:a16="http://schemas.microsoft.com/office/drawing/2014/main" id="{801926D6-70A5-365F-8515-7FCB4739A869}"/>
              </a:ext>
            </a:extLst>
          </p:cNvPr>
          <p:cNvSpPr/>
          <p:nvPr/>
        </p:nvSpPr>
        <p:spPr>
          <a:xfrm>
            <a:off x="6711819" y="2870237"/>
            <a:ext cx="234085" cy="45719"/>
          </a:xfrm>
          <a:prstGeom prst="rect">
            <a:avLst/>
          </a:prstGeom>
          <a:solidFill>
            <a:srgbClr val="C7D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    </a:t>
            </a:r>
          </a:p>
        </p:txBody>
      </p:sp>
      <p:sp>
        <p:nvSpPr>
          <p:cNvPr id="264" name="Rechteck 263">
            <a:extLst>
              <a:ext uri="{FF2B5EF4-FFF2-40B4-BE49-F238E27FC236}">
                <a16:creationId xmlns:a16="http://schemas.microsoft.com/office/drawing/2014/main" id="{1EE3AF03-E92E-3C03-0C5A-5B425EDFD890}"/>
              </a:ext>
            </a:extLst>
          </p:cNvPr>
          <p:cNvSpPr/>
          <p:nvPr/>
        </p:nvSpPr>
        <p:spPr>
          <a:xfrm>
            <a:off x="6357960" y="2653562"/>
            <a:ext cx="312368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5" name="Rechteck 264">
            <a:extLst>
              <a:ext uri="{FF2B5EF4-FFF2-40B4-BE49-F238E27FC236}">
                <a16:creationId xmlns:a16="http://schemas.microsoft.com/office/drawing/2014/main" id="{A62FD019-9A99-2CB5-9229-9B46880D033A}"/>
              </a:ext>
            </a:extLst>
          </p:cNvPr>
          <p:cNvSpPr/>
          <p:nvPr/>
        </p:nvSpPr>
        <p:spPr>
          <a:xfrm rot="18900000">
            <a:off x="5000327" y="3754045"/>
            <a:ext cx="128343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6" name="Rechteck 265">
            <a:extLst>
              <a:ext uri="{FF2B5EF4-FFF2-40B4-BE49-F238E27FC236}">
                <a16:creationId xmlns:a16="http://schemas.microsoft.com/office/drawing/2014/main" id="{33AC581C-575E-C13E-35FA-454D35C1A329}"/>
              </a:ext>
            </a:extLst>
          </p:cNvPr>
          <p:cNvSpPr/>
          <p:nvPr/>
        </p:nvSpPr>
        <p:spPr>
          <a:xfrm rot="13500000">
            <a:off x="4983606" y="3828548"/>
            <a:ext cx="117096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7" name="Textfeld 266">
            <a:extLst>
              <a:ext uri="{FF2B5EF4-FFF2-40B4-BE49-F238E27FC236}">
                <a16:creationId xmlns:a16="http://schemas.microsoft.com/office/drawing/2014/main" id="{362E0354-4B05-33C5-52D4-29126C7F93A8}"/>
              </a:ext>
            </a:extLst>
          </p:cNvPr>
          <p:cNvSpPr txBox="1"/>
          <p:nvPr/>
        </p:nvSpPr>
        <p:spPr>
          <a:xfrm>
            <a:off x="5710884" y="4461753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</a:t>
            </a:r>
          </a:p>
        </p:txBody>
      </p:sp>
      <p:sp>
        <p:nvSpPr>
          <p:cNvPr id="268" name="Rechteck 267">
            <a:extLst>
              <a:ext uri="{FF2B5EF4-FFF2-40B4-BE49-F238E27FC236}">
                <a16:creationId xmlns:a16="http://schemas.microsoft.com/office/drawing/2014/main" id="{EC18CF5A-481B-DC62-70A6-30CB7AF5E213}"/>
              </a:ext>
            </a:extLst>
          </p:cNvPr>
          <p:cNvSpPr/>
          <p:nvPr/>
        </p:nvSpPr>
        <p:spPr>
          <a:xfrm rot="18900000">
            <a:off x="3674886" y="4754124"/>
            <a:ext cx="131955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9" name="Rechteck 268">
            <a:extLst>
              <a:ext uri="{FF2B5EF4-FFF2-40B4-BE49-F238E27FC236}">
                <a16:creationId xmlns:a16="http://schemas.microsoft.com/office/drawing/2014/main" id="{DC2470AD-0211-B413-51BC-7A15CDC95620}"/>
              </a:ext>
            </a:extLst>
          </p:cNvPr>
          <p:cNvSpPr/>
          <p:nvPr/>
        </p:nvSpPr>
        <p:spPr>
          <a:xfrm>
            <a:off x="3770914" y="4713326"/>
            <a:ext cx="313204" cy="4636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0" name="Rechteck 269">
            <a:extLst>
              <a:ext uri="{FF2B5EF4-FFF2-40B4-BE49-F238E27FC236}">
                <a16:creationId xmlns:a16="http://schemas.microsoft.com/office/drawing/2014/main" id="{5C7FF980-7963-E7BE-5605-47EE23C2F5FD}"/>
              </a:ext>
            </a:extLst>
          </p:cNvPr>
          <p:cNvSpPr/>
          <p:nvPr/>
        </p:nvSpPr>
        <p:spPr>
          <a:xfrm>
            <a:off x="4119213" y="4714604"/>
            <a:ext cx="95319" cy="46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1" name="Textfeld 270">
            <a:extLst>
              <a:ext uri="{FF2B5EF4-FFF2-40B4-BE49-F238E27FC236}">
                <a16:creationId xmlns:a16="http://schemas.microsoft.com/office/drawing/2014/main" id="{756722E7-CE3D-30F1-605E-E3C05F05BDB2}"/>
              </a:ext>
            </a:extLst>
          </p:cNvPr>
          <p:cNvSpPr txBox="1"/>
          <p:nvPr/>
        </p:nvSpPr>
        <p:spPr>
          <a:xfrm>
            <a:off x="5454424" y="4460656"/>
            <a:ext cx="258758" cy="184666"/>
          </a:xfrm>
          <a:prstGeom prst="rect">
            <a:avLst/>
          </a:prstGeom>
          <a:solidFill>
            <a:srgbClr val="00B0F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sp>
        <p:nvSpPr>
          <p:cNvPr id="274" name="Textfeld 273">
            <a:extLst>
              <a:ext uri="{FF2B5EF4-FFF2-40B4-BE49-F238E27FC236}">
                <a16:creationId xmlns:a16="http://schemas.microsoft.com/office/drawing/2014/main" id="{30F10EBE-B8B5-16D9-CBA7-A1B97FF0C5B0}"/>
              </a:ext>
            </a:extLst>
          </p:cNvPr>
          <p:cNvSpPr txBox="1"/>
          <p:nvPr/>
        </p:nvSpPr>
        <p:spPr>
          <a:xfrm>
            <a:off x="3006307" y="4681665"/>
            <a:ext cx="354938" cy="184666"/>
          </a:xfrm>
          <a:prstGeom prst="rect">
            <a:avLst/>
          </a:prstGeom>
          <a:solidFill>
            <a:srgbClr val="A2A05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S66</a:t>
            </a:r>
          </a:p>
        </p:txBody>
      </p:sp>
      <p:sp>
        <p:nvSpPr>
          <p:cNvPr id="277" name="Rechteck 276">
            <a:extLst>
              <a:ext uri="{FF2B5EF4-FFF2-40B4-BE49-F238E27FC236}">
                <a16:creationId xmlns:a16="http://schemas.microsoft.com/office/drawing/2014/main" id="{0C729097-D8B2-2435-2406-36BDACDCE9A9}"/>
              </a:ext>
            </a:extLst>
          </p:cNvPr>
          <p:cNvSpPr/>
          <p:nvPr/>
        </p:nvSpPr>
        <p:spPr>
          <a:xfrm rot="2700000">
            <a:off x="3176814" y="4354574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8" name="Rechteck 277">
            <a:extLst>
              <a:ext uri="{FF2B5EF4-FFF2-40B4-BE49-F238E27FC236}">
                <a16:creationId xmlns:a16="http://schemas.microsoft.com/office/drawing/2014/main" id="{1DD834FC-B4CA-9F8E-DAD2-A83248D6BE16}"/>
              </a:ext>
            </a:extLst>
          </p:cNvPr>
          <p:cNvSpPr/>
          <p:nvPr/>
        </p:nvSpPr>
        <p:spPr>
          <a:xfrm rot="2700000">
            <a:off x="2915505" y="4095050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9" name="Rechteck 278">
            <a:extLst>
              <a:ext uri="{FF2B5EF4-FFF2-40B4-BE49-F238E27FC236}">
                <a16:creationId xmlns:a16="http://schemas.microsoft.com/office/drawing/2014/main" id="{D9EC6974-783C-921A-05BA-520AA32B6D37}"/>
              </a:ext>
            </a:extLst>
          </p:cNvPr>
          <p:cNvSpPr/>
          <p:nvPr/>
        </p:nvSpPr>
        <p:spPr>
          <a:xfrm rot="2700000">
            <a:off x="2656508" y="3834470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0" name="Rechteck 279">
            <a:extLst>
              <a:ext uri="{FF2B5EF4-FFF2-40B4-BE49-F238E27FC236}">
                <a16:creationId xmlns:a16="http://schemas.microsoft.com/office/drawing/2014/main" id="{FCB2DF34-4F9D-5C56-1856-D6F2A58FC0BA}"/>
              </a:ext>
            </a:extLst>
          </p:cNvPr>
          <p:cNvSpPr/>
          <p:nvPr/>
        </p:nvSpPr>
        <p:spPr>
          <a:xfrm rot="2700000">
            <a:off x="2395605" y="3572295"/>
            <a:ext cx="33405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1" name="Rechteck 280">
            <a:extLst>
              <a:ext uri="{FF2B5EF4-FFF2-40B4-BE49-F238E27FC236}">
                <a16:creationId xmlns:a16="http://schemas.microsoft.com/office/drawing/2014/main" id="{1F4EA66C-0736-6911-F4C2-30392E0FD2C4}"/>
              </a:ext>
            </a:extLst>
          </p:cNvPr>
          <p:cNvSpPr/>
          <p:nvPr/>
        </p:nvSpPr>
        <p:spPr>
          <a:xfrm rot="2700000">
            <a:off x="2033151" y="3266171"/>
            <a:ext cx="455062" cy="503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2" name="Textfeld 281">
            <a:extLst>
              <a:ext uri="{FF2B5EF4-FFF2-40B4-BE49-F238E27FC236}">
                <a16:creationId xmlns:a16="http://schemas.microsoft.com/office/drawing/2014/main" id="{3D5666E7-56D7-0A2C-AED8-8F2B9E0B6F2F}"/>
              </a:ext>
            </a:extLst>
          </p:cNvPr>
          <p:cNvSpPr txBox="1"/>
          <p:nvPr/>
        </p:nvSpPr>
        <p:spPr>
          <a:xfrm>
            <a:off x="3560821" y="4323210"/>
            <a:ext cx="544594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Sindelfingen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3" name="Textfeld 282">
            <a:extLst>
              <a:ext uri="{FF2B5EF4-FFF2-40B4-BE49-F238E27FC236}">
                <a16:creationId xmlns:a16="http://schemas.microsoft.com/office/drawing/2014/main" id="{05DEC648-DBC0-F888-22AF-B72B2B00FDD9}"/>
              </a:ext>
            </a:extLst>
          </p:cNvPr>
          <p:cNvSpPr txBox="1"/>
          <p:nvPr/>
        </p:nvSpPr>
        <p:spPr>
          <a:xfrm>
            <a:off x="3255381" y="4051211"/>
            <a:ext cx="544594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Maichingen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4" name="Textfeld 283">
            <a:extLst>
              <a:ext uri="{FF2B5EF4-FFF2-40B4-BE49-F238E27FC236}">
                <a16:creationId xmlns:a16="http://schemas.microsoft.com/office/drawing/2014/main" id="{307F47B0-B9E5-814B-8882-23628BF09940}"/>
              </a:ext>
            </a:extLst>
          </p:cNvPr>
          <p:cNvSpPr txBox="1"/>
          <p:nvPr/>
        </p:nvSpPr>
        <p:spPr>
          <a:xfrm>
            <a:off x="3022602" y="381341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Maichingen Nord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5" name="Textfeld 284">
            <a:extLst>
              <a:ext uri="{FF2B5EF4-FFF2-40B4-BE49-F238E27FC236}">
                <a16:creationId xmlns:a16="http://schemas.microsoft.com/office/drawing/2014/main" id="{FE29056A-35CC-F747-E2F6-AA5228582A9F}"/>
              </a:ext>
            </a:extLst>
          </p:cNvPr>
          <p:cNvSpPr txBox="1"/>
          <p:nvPr/>
        </p:nvSpPr>
        <p:spPr>
          <a:xfrm>
            <a:off x="2786320" y="3558391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Magstadt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6" name="Textfeld 285">
            <a:extLst>
              <a:ext uri="{FF2B5EF4-FFF2-40B4-BE49-F238E27FC236}">
                <a16:creationId xmlns:a16="http://schemas.microsoft.com/office/drawing/2014/main" id="{F5E55F9E-A3BC-661C-BAC4-86D4E5F9CFA9}"/>
              </a:ext>
            </a:extLst>
          </p:cNvPr>
          <p:cNvSpPr txBox="1"/>
          <p:nvPr/>
        </p:nvSpPr>
        <p:spPr>
          <a:xfrm>
            <a:off x="2531078" y="329567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Renningen Süd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26" name="Rechteck 125">
            <a:extLst>
              <a:ext uri="{FF2B5EF4-FFF2-40B4-BE49-F238E27FC236}">
                <a16:creationId xmlns:a16="http://schemas.microsoft.com/office/drawing/2014/main" id="{0211BE7C-0F02-86EB-DA0D-11FF5D3E60FF}"/>
              </a:ext>
            </a:extLst>
          </p:cNvPr>
          <p:cNvSpPr/>
          <p:nvPr/>
        </p:nvSpPr>
        <p:spPr>
          <a:xfrm rot="2683146">
            <a:off x="5656815" y="2193846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Rechteck 126">
            <a:extLst>
              <a:ext uri="{FF2B5EF4-FFF2-40B4-BE49-F238E27FC236}">
                <a16:creationId xmlns:a16="http://schemas.microsoft.com/office/drawing/2014/main" id="{DA4FDF16-3E81-96A8-A1F5-F4F4CE4CBF12}"/>
              </a:ext>
            </a:extLst>
          </p:cNvPr>
          <p:cNvSpPr/>
          <p:nvPr/>
        </p:nvSpPr>
        <p:spPr>
          <a:xfrm rot="2683146">
            <a:off x="5603669" y="2244237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Rechteck 127">
            <a:extLst>
              <a:ext uri="{FF2B5EF4-FFF2-40B4-BE49-F238E27FC236}">
                <a16:creationId xmlns:a16="http://schemas.microsoft.com/office/drawing/2014/main" id="{31903527-CE8D-7C06-B102-1707D12B2EE4}"/>
              </a:ext>
            </a:extLst>
          </p:cNvPr>
          <p:cNvSpPr/>
          <p:nvPr/>
        </p:nvSpPr>
        <p:spPr>
          <a:xfrm rot="2683146">
            <a:off x="5554949" y="2297538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1" name="Rechteck 160">
            <a:extLst>
              <a:ext uri="{FF2B5EF4-FFF2-40B4-BE49-F238E27FC236}">
                <a16:creationId xmlns:a16="http://schemas.microsoft.com/office/drawing/2014/main" id="{6FF63F0D-1FF4-F9BD-F1D2-4DEF6E847F55}"/>
              </a:ext>
            </a:extLst>
          </p:cNvPr>
          <p:cNvSpPr/>
          <p:nvPr/>
        </p:nvSpPr>
        <p:spPr>
          <a:xfrm rot="2683146">
            <a:off x="5500088" y="2344200"/>
            <a:ext cx="4348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>
            <a:extLst>
              <a:ext uri="{FF2B5EF4-FFF2-40B4-BE49-F238E27FC236}">
                <a16:creationId xmlns:a16="http://schemas.microsoft.com/office/drawing/2014/main" id="{08F39FB0-E31D-C4BE-0D95-4C61EE132AAF}"/>
              </a:ext>
            </a:extLst>
          </p:cNvPr>
          <p:cNvSpPr/>
          <p:nvPr/>
        </p:nvSpPr>
        <p:spPr>
          <a:xfrm rot="2683146">
            <a:off x="5355152" y="1873666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1" name="Rechteck 170">
            <a:extLst>
              <a:ext uri="{FF2B5EF4-FFF2-40B4-BE49-F238E27FC236}">
                <a16:creationId xmlns:a16="http://schemas.microsoft.com/office/drawing/2014/main" id="{CFCF8160-CC44-BBFE-B11B-367424BA2172}"/>
              </a:ext>
            </a:extLst>
          </p:cNvPr>
          <p:cNvSpPr/>
          <p:nvPr/>
        </p:nvSpPr>
        <p:spPr>
          <a:xfrm rot="2683146">
            <a:off x="5302006" y="1924057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3" name="Rechteck 172">
            <a:extLst>
              <a:ext uri="{FF2B5EF4-FFF2-40B4-BE49-F238E27FC236}">
                <a16:creationId xmlns:a16="http://schemas.microsoft.com/office/drawing/2014/main" id="{541285AA-4179-07DD-DA28-B3A56ACF9A54}"/>
              </a:ext>
            </a:extLst>
          </p:cNvPr>
          <p:cNvSpPr/>
          <p:nvPr/>
        </p:nvSpPr>
        <p:spPr>
          <a:xfrm rot="2683146">
            <a:off x="5253286" y="1977358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6" name="Rechteck 185">
            <a:extLst>
              <a:ext uri="{FF2B5EF4-FFF2-40B4-BE49-F238E27FC236}">
                <a16:creationId xmlns:a16="http://schemas.microsoft.com/office/drawing/2014/main" id="{E902F383-CB71-D4F5-F073-3A12921F86FF}"/>
              </a:ext>
            </a:extLst>
          </p:cNvPr>
          <p:cNvSpPr/>
          <p:nvPr/>
        </p:nvSpPr>
        <p:spPr>
          <a:xfrm rot="2683146">
            <a:off x="5198425" y="2024020"/>
            <a:ext cx="4032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7" name="Rechteck 186">
            <a:extLst>
              <a:ext uri="{FF2B5EF4-FFF2-40B4-BE49-F238E27FC236}">
                <a16:creationId xmlns:a16="http://schemas.microsoft.com/office/drawing/2014/main" id="{3EEFAA92-ECD9-2B4E-4306-231F6C1B18DE}"/>
              </a:ext>
            </a:extLst>
          </p:cNvPr>
          <p:cNvSpPr/>
          <p:nvPr/>
        </p:nvSpPr>
        <p:spPr>
          <a:xfrm rot="2683146">
            <a:off x="5006907" y="1545356"/>
            <a:ext cx="445158" cy="51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8" name="Rechteck 187">
            <a:extLst>
              <a:ext uri="{FF2B5EF4-FFF2-40B4-BE49-F238E27FC236}">
                <a16:creationId xmlns:a16="http://schemas.microsoft.com/office/drawing/2014/main" id="{3209400A-6047-224E-DDA7-D902050BA59C}"/>
              </a:ext>
            </a:extLst>
          </p:cNvPr>
          <p:cNvSpPr/>
          <p:nvPr/>
        </p:nvSpPr>
        <p:spPr>
          <a:xfrm rot="2683146">
            <a:off x="4953825" y="1603440"/>
            <a:ext cx="44295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6" name="Rechteck 215">
            <a:extLst>
              <a:ext uri="{FF2B5EF4-FFF2-40B4-BE49-F238E27FC236}">
                <a16:creationId xmlns:a16="http://schemas.microsoft.com/office/drawing/2014/main" id="{9CC8E2D8-BB26-79BE-CC5A-6CDA14712E71}"/>
              </a:ext>
            </a:extLst>
          </p:cNvPr>
          <p:cNvSpPr/>
          <p:nvPr/>
        </p:nvSpPr>
        <p:spPr>
          <a:xfrm rot="2683146">
            <a:off x="5189749" y="1772162"/>
            <a:ext cx="10980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0" name="Rechteck 289">
            <a:extLst>
              <a:ext uri="{FF2B5EF4-FFF2-40B4-BE49-F238E27FC236}">
                <a16:creationId xmlns:a16="http://schemas.microsoft.com/office/drawing/2014/main" id="{5411CCE7-18A3-B8F7-089D-F15BCEFABA88}"/>
              </a:ext>
            </a:extLst>
          </p:cNvPr>
          <p:cNvSpPr/>
          <p:nvPr/>
        </p:nvSpPr>
        <p:spPr>
          <a:xfrm rot="2683146">
            <a:off x="5993031" y="2499643"/>
            <a:ext cx="37273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1" name="Rechteck 290">
            <a:extLst>
              <a:ext uri="{FF2B5EF4-FFF2-40B4-BE49-F238E27FC236}">
                <a16:creationId xmlns:a16="http://schemas.microsoft.com/office/drawing/2014/main" id="{A7E5FDC8-BF09-3EF7-E6AB-E341C18EF411}"/>
              </a:ext>
            </a:extLst>
          </p:cNvPr>
          <p:cNvSpPr/>
          <p:nvPr/>
        </p:nvSpPr>
        <p:spPr>
          <a:xfrm rot="2683146">
            <a:off x="5952147" y="2520225"/>
            <a:ext cx="28800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2" name="Rechteck 291">
            <a:extLst>
              <a:ext uri="{FF2B5EF4-FFF2-40B4-BE49-F238E27FC236}">
                <a16:creationId xmlns:a16="http://schemas.microsoft.com/office/drawing/2014/main" id="{86E9B580-77A0-7828-6CF0-21CC3DD73AC5}"/>
              </a:ext>
            </a:extLst>
          </p:cNvPr>
          <p:cNvSpPr/>
          <p:nvPr/>
        </p:nvSpPr>
        <p:spPr>
          <a:xfrm rot="2683146">
            <a:off x="5912805" y="2550727"/>
            <a:ext cx="22320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3" name="Rechteck 292">
            <a:extLst>
              <a:ext uri="{FF2B5EF4-FFF2-40B4-BE49-F238E27FC236}">
                <a16:creationId xmlns:a16="http://schemas.microsoft.com/office/drawing/2014/main" id="{DFC8CD58-42AE-765E-A337-02185F98CD4D}"/>
              </a:ext>
            </a:extLst>
          </p:cNvPr>
          <p:cNvSpPr/>
          <p:nvPr/>
        </p:nvSpPr>
        <p:spPr>
          <a:xfrm rot="2683146">
            <a:off x="5865296" y="2578437"/>
            <a:ext cx="169777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4" name="Rechteck 293">
            <a:extLst>
              <a:ext uri="{FF2B5EF4-FFF2-40B4-BE49-F238E27FC236}">
                <a16:creationId xmlns:a16="http://schemas.microsoft.com/office/drawing/2014/main" id="{D7086AAE-7837-466E-165B-AE7D03E6D4FF}"/>
              </a:ext>
            </a:extLst>
          </p:cNvPr>
          <p:cNvSpPr/>
          <p:nvPr/>
        </p:nvSpPr>
        <p:spPr>
          <a:xfrm>
            <a:off x="4130346" y="885243"/>
            <a:ext cx="542197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5" name="Rechteck 294">
            <a:extLst>
              <a:ext uri="{FF2B5EF4-FFF2-40B4-BE49-F238E27FC236}">
                <a16:creationId xmlns:a16="http://schemas.microsoft.com/office/drawing/2014/main" id="{4E486912-05AE-3E31-1465-D6DFE462685B}"/>
              </a:ext>
            </a:extLst>
          </p:cNvPr>
          <p:cNvSpPr/>
          <p:nvPr/>
        </p:nvSpPr>
        <p:spPr>
          <a:xfrm>
            <a:off x="3687471" y="887431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6" name="Rechteck 295">
            <a:extLst>
              <a:ext uri="{FF2B5EF4-FFF2-40B4-BE49-F238E27FC236}">
                <a16:creationId xmlns:a16="http://schemas.microsoft.com/office/drawing/2014/main" id="{51356565-ABC5-43FB-C4E7-52DFB21CC7AD}"/>
              </a:ext>
            </a:extLst>
          </p:cNvPr>
          <p:cNvSpPr/>
          <p:nvPr/>
        </p:nvSpPr>
        <p:spPr>
          <a:xfrm>
            <a:off x="3234358" y="886790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7" name="Rechteck 296">
            <a:extLst>
              <a:ext uri="{FF2B5EF4-FFF2-40B4-BE49-F238E27FC236}">
                <a16:creationId xmlns:a16="http://schemas.microsoft.com/office/drawing/2014/main" id="{EFD773D4-68CA-19A8-22B5-4D486FDA8CD4}"/>
              </a:ext>
            </a:extLst>
          </p:cNvPr>
          <p:cNvSpPr/>
          <p:nvPr/>
        </p:nvSpPr>
        <p:spPr>
          <a:xfrm>
            <a:off x="2786364" y="886719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8" name="Rechteck 297">
            <a:extLst>
              <a:ext uri="{FF2B5EF4-FFF2-40B4-BE49-F238E27FC236}">
                <a16:creationId xmlns:a16="http://schemas.microsoft.com/office/drawing/2014/main" id="{AD274F0B-E07F-795B-A8C2-19AEB3EF3FF8}"/>
              </a:ext>
            </a:extLst>
          </p:cNvPr>
          <p:cNvSpPr/>
          <p:nvPr/>
        </p:nvSpPr>
        <p:spPr>
          <a:xfrm>
            <a:off x="2333251" y="885757"/>
            <a:ext cx="41464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1" name="Textfeld 300">
            <a:extLst>
              <a:ext uri="{FF2B5EF4-FFF2-40B4-BE49-F238E27FC236}">
                <a16:creationId xmlns:a16="http://schemas.microsoft.com/office/drawing/2014/main" id="{048D89AF-5F74-4827-0A1C-5F81DE2B45E1}"/>
              </a:ext>
            </a:extLst>
          </p:cNvPr>
          <p:cNvSpPr txBox="1"/>
          <p:nvPr/>
        </p:nvSpPr>
        <p:spPr>
          <a:xfrm>
            <a:off x="3962952" y="102330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Asperg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02" name="Textfeld 301">
            <a:extLst>
              <a:ext uri="{FF2B5EF4-FFF2-40B4-BE49-F238E27FC236}">
                <a16:creationId xmlns:a16="http://schemas.microsoft.com/office/drawing/2014/main" id="{F5CE1953-9030-B256-A849-9397FCB109E5}"/>
              </a:ext>
            </a:extLst>
          </p:cNvPr>
          <p:cNvSpPr txBox="1"/>
          <p:nvPr/>
        </p:nvSpPr>
        <p:spPr>
          <a:xfrm>
            <a:off x="3544564" y="742781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Tamm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03" name="Textfeld 302">
            <a:extLst>
              <a:ext uri="{FF2B5EF4-FFF2-40B4-BE49-F238E27FC236}">
                <a16:creationId xmlns:a16="http://schemas.microsoft.com/office/drawing/2014/main" id="{12FADE06-D00F-F1BC-1A12-241FC48D3D8E}"/>
              </a:ext>
            </a:extLst>
          </p:cNvPr>
          <p:cNvSpPr txBox="1"/>
          <p:nvPr/>
        </p:nvSpPr>
        <p:spPr>
          <a:xfrm>
            <a:off x="3039423" y="975505"/>
            <a:ext cx="90815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Bietigheim-</a:t>
            </a:r>
          </a:p>
          <a:p>
            <a:r>
              <a:rPr lang="de-DE" dirty="0"/>
              <a:t>Bissingen</a:t>
            </a:r>
          </a:p>
        </p:txBody>
      </p:sp>
      <p:sp>
        <p:nvSpPr>
          <p:cNvPr id="304" name="Textfeld 303">
            <a:extLst>
              <a:ext uri="{FF2B5EF4-FFF2-40B4-BE49-F238E27FC236}">
                <a16:creationId xmlns:a16="http://schemas.microsoft.com/office/drawing/2014/main" id="{0146C9B4-91ED-4EC2-66DB-ED70F5F2E587}"/>
              </a:ext>
            </a:extLst>
          </p:cNvPr>
          <p:cNvSpPr txBox="1"/>
          <p:nvPr/>
        </p:nvSpPr>
        <p:spPr>
          <a:xfrm>
            <a:off x="3087428" y="668134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sp>
        <p:nvSpPr>
          <p:cNvPr id="305" name="Rechteck 304">
            <a:extLst>
              <a:ext uri="{FF2B5EF4-FFF2-40B4-BE49-F238E27FC236}">
                <a16:creationId xmlns:a16="http://schemas.microsoft.com/office/drawing/2014/main" id="{B1497BC8-E0F2-9441-E399-AD5AC767D180}"/>
              </a:ext>
            </a:extLst>
          </p:cNvPr>
          <p:cNvSpPr/>
          <p:nvPr/>
        </p:nvSpPr>
        <p:spPr>
          <a:xfrm>
            <a:off x="4130059" y="954599"/>
            <a:ext cx="4146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6" name="Rechteck 305">
            <a:extLst>
              <a:ext uri="{FF2B5EF4-FFF2-40B4-BE49-F238E27FC236}">
                <a16:creationId xmlns:a16="http://schemas.microsoft.com/office/drawing/2014/main" id="{63713D5A-A73B-2175-134D-6891DE03F044}"/>
              </a:ext>
            </a:extLst>
          </p:cNvPr>
          <p:cNvSpPr/>
          <p:nvPr/>
        </p:nvSpPr>
        <p:spPr>
          <a:xfrm>
            <a:off x="3687184" y="956787"/>
            <a:ext cx="4146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7" name="Rechteck 306">
            <a:extLst>
              <a:ext uri="{FF2B5EF4-FFF2-40B4-BE49-F238E27FC236}">
                <a16:creationId xmlns:a16="http://schemas.microsoft.com/office/drawing/2014/main" id="{C636022A-8AE9-E7F5-09AF-BC55570EC96C}"/>
              </a:ext>
            </a:extLst>
          </p:cNvPr>
          <p:cNvSpPr/>
          <p:nvPr/>
        </p:nvSpPr>
        <p:spPr>
          <a:xfrm>
            <a:off x="3234071" y="956146"/>
            <a:ext cx="4146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8" name="Rechteck 307">
            <a:extLst>
              <a:ext uri="{FF2B5EF4-FFF2-40B4-BE49-F238E27FC236}">
                <a16:creationId xmlns:a16="http://schemas.microsoft.com/office/drawing/2014/main" id="{7985F573-7DE8-7C60-89FA-2231BBB899AE}"/>
              </a:ext>
            </a:extLst>
          </p:cNvPr>
          <p:cNvSpPr/>
          <p:nvPr/>
        </p:nvSpPr>
        <p:spPr>
          <a:xfrm>
            <a:off x="3120216" y="956075"/>
            <a:ext cx="8050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2" name="Rechteck 311">
            <a:extLst>
              <a:ext uri="{FF2B5EF4-FFF2-40B4-BE49-F238E27FC236}">
                <a16:creationId xmlns:a16="http://schemas.microsoft.com/office/drawing/2014/main" id="{901782E9-52D8-DBC4-CA8A-A39F0BF163FC}"/>
              </a:ext>
            </a:extLst>
          </p:cNvPr>
          <p:cNvSpPr/>
          <p:nvPr/>
        </p:nvSpPr>
        <p:spPr>
          <a:xfrm rot="18900000">
            <a:off x="2765119" y="1106160"/>
            <a:ext cx="438014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3" name="Rechteck 312">
            <a:extLst>
              <a:ext uri="{FF2B5EF4-FFF2-40B4-BE49-F238E27FC236}">
                <a16:creationId xmlns:a16="http://schemas.microsoft.com/office/drawing/2014/main" id="{21626330-10AD-9641-C021-3B44DF2BADED}"/>
              </a:ext>
            </a:extLst>
          </p:cNvPr>
          <p:cNvSpPr/>
          <p:nvPr/>
        </p:nvSpPr>
        <p:spPr>
          <a:xfrm>
            <a:off x="2338775" y="1260199"/>
            <a:ext cx="41464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4" name="Rechteck 313">
            <a:extLst>
              <a:ext uri="{FF2B5EF4-FFF2-40B4-BE49-F238E27FC236}">
                <a16:creationId xmlns:a16="http://schemas.microsoft.com/office/drawing/2014/main" id="{B7DE860A-57B4-DFE6-07BC-8C56EAB8BEE7}"/>
              </a:ext>
            </a:extLst>
          </p:cNvPr>
          <p:cNvSpPr/>
          <p:nvPr/>
        </p:nvSpPr>
        <p:spPr>
          <a:xfrm>
            <a:off x="2784542" y="1257155"/>
            <a:ext cx="53758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5" name="Textfeld 314">
            <a:extLst>
              <a:ext uri="{FF2B5EF4-FFF2-40B4-BE49-F238E27FC236}">
                <a16:creationId xmlns:a16="http://schemas.microsoft.com/office/drawing/2014/main" id="{2B7F4A59-762E-B592-6406-06368CEC4292}"/>
              </a:ext>
            </a:extLst>
          </p:cNvPr>
          <p:cNvSpPr txBox="1"/>
          <p:nvPr/>
        </p:nvSpPr>
        <p:spPr>
          <a:xfrm>
            <a:off x="2667369" y="134358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Ellental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16" name="Rechteck 315">
            <a:extLst>
              <a:ext uri="{FF2B5EF4-FFF2-40B4-BE49-F238E27FC236}">
                <a16:creationId xmlns:a16="http://schemas.microsoft.com/office/drawing/2014/main" id="{A373431F-0BDF-66EA-4495-1FC4EB78BC66}"/>
              </a:ext>
            </a:extLst>
          </p:cNvPr>
          <p:cNvSpPr/>
          <p:nvPr/>
        </p:nvSpPr>
        <p:spPr>
          <a:xfrm>
            <a:off x="1884233" y="1259558"/>
            <a:ext cx="41464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7" name="Rechteck 316">
            <a:extLst>
              <a:ext uri="{FF2B5EF4-FFF2-40B4-BE49-F238E27FC236}">
                <a16:creationId xmlns:a16="http://schemas.microsoft.com/office/drawing/2014/main" id="{88BF5FA1-9BD7-BAC8-C3A9-CC4844A09CF6}"/>
              </a:ext>
            </a:extLst>
          </p:cNvPr>
          <p:cNvSpPr/>
          <p:nvPr/>
        </p:nvSpPr>
        <p:spPr>
          <a:xfrm>
            <a:off x="1429731" y="1262140"/>
            <a:ext cx="414649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9" name="Textfeld 318">
            <a:extLst>
              <a:ext uri="{FF2B5EF4-FFF2-40B4-BE49-F238E27FC236}">
                <a16:creationId xmlns:a16="http://schemas.microsoft.com/office/drawing/2014/main" id="{61568C9F-44AF-6871-A47C-9B74F9C94332}"/>
              </a:ext>
            </a:extLst>
          </p:cNvPr>
          <p:cNvSpPr txBox="1"/>
          <p:nvPr/>
        </p:nvSpPr>
        <p:spPr>
          <a:xfrm>
            <a:off x="2067039" y="1114899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Sachsenheim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20" name="Textfeld 319">
            <a:extLst>
              <a:ext uri="{FF2B5EF4-FFF2-40B4-BE49-F238E27FC236}">
                <a16:creationId xmlns:a16="http://schemas.microsoft.com/office/drawing/2014/main" id="{5DEAE2FA-1679-E5E3-CEAD-AF54FD5CA83F}"/>
              </a:ext>
            </a:extLst>
          </p:cNvPr>
          <p:cNvSpPr txBox="1"/>
          <p:nvPr/>
        </p:nvSpPr>
        <p:spPr>
          <a:xfrm>
            <a:off x="1635328" y="134600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Sersheim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21" name="Textfeld 320">
            <a:extLst>
              <a:ext uri="{FF2B5EF4-FFF2-40B4-BE49-F238E27FC236}">
                <a16:creationId xmlns:a16="http://schemas.microsoft.com/office/drawing/2014/main" id="{9AF22C6A-B87C-6F82-7921-F60D2A4842A4}"/>
              </a:ext>
            </a:extLst>
          </p:cNvPr>
          <p:cNvSpPr txBox="1"/>
          <p:nvPr/>
        </p:nvSpPr>
        <p:spPr>
          <a:xfrm>
            <a:off x="1166625" y="1137982"/>
            <a:ext cx="258758" cy="184666"/>
          </a:xfrm>
          <a:prstGeom prst="rect">
            <a:avLst/>
          </a:prstGeom>
          <a:solidFill>
            <a:srgbClr val="00B0F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sp>
        <p:nvSpPr>
          <p:cNvPr id="324" name="Textfeld 323">
            <a:extLst>
              <a:ext uri="{FF2B5EF4-FFF2-40B4-BE49-F238E27FC236}">
                <a16:creationId xmlns:a16="http://schemas.microsoft.com/office/drawing/2014/main" id="{D07D15A1-0552-614C-9943-8D3FF7335C69}"/>
              </a:ext>
            </a:extLst>
          </p:cNvPr>
          <p:cNvSpPr txBox="1"/>
          <p:nvPr/>
        </p:nvSpPr>
        <p:spPr>
          <a:xfrm>
            <a:off x="491922" y="1150191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Vaihingen (E)</a:t>
            </a:r>
          </a:p>
        </p:txBody>
      </p:sp>
      <p:sp>
        <p:nvSpPr>
          <p:cNvPr id="325" name="Textfeld 324">
            <a:extLst>
              <a:ext uri="{FF2B5EF4-FFF2-40B4-BE49-F238E27FC236}">
                <a16:creationId xmlns:a16="http://schemas.microsoft.com/office/drawing/2014/main" id="{F9954BB1-BD10-A2CD-8BB7-76EAFB2F5D34}"/>
              </a:ext>
            </a:extLst>
          </p:cNvPr>
          <p:cNvSpPr txBox="1"/>
          <p:nvPr/>
        </p:nvSpPr>
        <p:spPr>
          <a:xfrm>
            <a:off x="2540575" y="749826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Besigheim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26" name="Textfeld 325">
            <a:extLst>
              <a:ext uri="{FF2B5EF4-FFF2-40B4-BE49-F238E27FC236}">
                <a16:creationId xmlns:a16="http://schemas.microsoft.com/office/drawing/2014/main" id="{8C7A7AAE-65D5-9DED-8ED1-A9FE97399976}"/>
              </a:ext>
            </a:extLst>
          </p:cNvPr>
          <p:cNvSpPr txBox="1"/>
          <p:nvPr/>
        </p:nvSpPr>
        <p:spPr>
          <a:xfrm>
            <a:off x="2019644" y="763743"/>
            <a:ext cx="294369" cy="184666"/>
          </a:xfrm>
          <a:prstGeom prst="rect">
            <a:avLst/>
          </a:prstGeom>
          <a:solidFill>
            <a:srgbClr val="CB05B3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S15</a:t>
            </a:r>
          </a:p>
        </p:txBody>
      </p:sp>
      <p:sp>
        <p:nvSpPr>
          <p:cNvPr id="327" name="Textfeld 326">
            <a:extLst>
              <a:ext uri="{FF2B5EF4-FFF2-40B4-BE49-F238E27FC236}">
                <a16:creationId xmlns:a16="http://schemas.microsoft.com/office/drawing/2014/main" id="{15161BF4-03D5-D5DC-1348-1B9A2CE9AE4C}"/>
              </a:ext>
            </a:extLst>
          </p:cNvPr>
          <p:cNvSpPr txBox="1"/>
          <p:nvPr/>
        </p:nvSpPr>
        <p:spPr>
          <a:xfrm>
            <a:off x="1537296" y="777413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Walheim</a:t>
            </a:r>
          </a:p>
        </p:txBody>
      </p:sp>
      <p:sp>
        <p:nvSpPr>
          <p:cNvPr id="328" name="Rechteck 327">
            <a:extLst>
              <a:ext uri="{FF2B5EF4-FFF2-40B4-BE49-F238E27FC236}">
                <a16:creationId xmlns:a16="http://schemas.microsoft.com/office/drawing/2014/main" id="{F47143EA-7733-5A34-A328-895F82F0D7BE}"/>
              </a:ext>
            </a:extLst>
          </p:cNvPr>
          <p:cNvSpPr/>
          <p:nvPr/>
        </p:nvSpPr>
        <p:spPr>
          <a:xfrm rot="2683146">
            <a:off x="4731931" y="1315095"/>
            <a:ext cx="30979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9" name="Rechteck 328">
            <a:extLst>
              <a:ext uri="{FF2B5EF4-FFF2-40B4-BE49-F238E27FC236}">
                <a16:creationId xmlns:a16="http://schemas.microsoft.com/office/drawing/2014/main" id="{44E7BE16-9A89-A030-FE3B-BE933EDAC7FC}"/>
              </a:ext>
            </a:extLst>
          </p:cNvPr>
          <p:cNvSpPr/>
          <p:nvPr/>
        </p:nvSpPr>
        <p:spPr>
          <a:xfrm rot="2683146">
            <a:off x="4479076" y="1067269"/>
            <a:ext cx="322186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0" name="Rechteck 329">
            <a:extLst>
              <a:ext uri="{FF2B5EF4-FFF2-40B4-BE49-F238E27FC236}">
                <a16:creationId xmlns:a16="http://schemas.microsoft.com/office/drawing/2014/main" id="{96ECFECD-D5FB-1783-F5C7-E5C0304E55F0}"/>
              </a:ext>
            </a:extLst>
          </p:cNvPr>
          <p:cNvSpPr/>
          <p:nvPr/>
        </p:nvSpPr>
        <p:spPr>
          <a:xfrm rot="2683146">
            <a:off x="4784435" y="1266653"/>
            <a:ext cx="309792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1" name="Rechteck 330">
            <a:extLst>
              <a:ext uri="{FF2B5EF4-FFF2-40B4-BE49-F238E27FC236}">
                <a16:creationId xmlns:a16="http://schemas.microsoft.com/office/drawing/2014/main" id="{DF6AB55A-417D-21CA-FB31-6C95506BF95D}"/>
              </a:ext>
            </a:extLst>
          </p:cNvPr>
          <p:cNvSpPr/>
          <p:nvPr/>
        </p:nvSpPr>
        <p:spPr>
          <a:xfrm rot="2683146">
            <a:off x="4617767" y="986049"/>
            <a:ext cx="286181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2" name="Rechteck 331">
            <a:extLst>
              <a:ext uri="{FF2B5EF4-FFF2-40B4-BE49-F238E27FC236}">
                <a16:creationId xmlns:a16="http://schemas.microsoft.com/office/drawing/2014/main" id="{FA2054BA-E41F-3760-8060-6A8730B755DC}"/>
              </a:ext>
            </a:extLst>
          </p:cNvPr>
          <p:cNvSpPr/>
          <p:nvPr/>
        </p:nvSpPr>
        <p:spPr>
          <a:xfrm>
            <a:off x="4943891" y="885922"/>
            <a:ext cx="35879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33" name="Rechteck 332">
            <a:extLst>
              <a:ext uri="{FF2B5EF4-FFF2-40B4-BE49-F238E27FC236}">
                <a16:creationId xmlns:a16="http://schemas.microsoft.com/office/drawing/2014/main" id="{79A47F57-5F79-D723-FE69-10DDE5D69BEC}"/>
              </a:ext>
            </a:extLst>
          </p:cNvPr>
          <p:cNvSpPr/>
          <p:nvPr/>
        </p:nvSpPr>
        <p:spPr>
          <a:xfrm rot="18900000">
            <a:off x="4703684" y="988442"/>
            <a:ext cx="30449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4" name="Rechteck 333">
            <a:extLst>
              <a:ext uri="{FF2B5EF4-FFF2-40B4-BE49-F238E27FC236}">
                <a16:creationId xmlns:a16="http://schemas.microsoft.com/office/drawing/2014/main" id="{3C32B565-1EAF-60A1-2835-CE64A2DC5DD0}"/>
              </a:ext>
            </a:extLst>
          </p:cNvPr>
          <p:cNvSpPr/>
          <p:nvPr/>
        </p:nvSpPr>
        <p:spPr>
          <a:xfrm rot="2683146">
            <a:off x="4733595" y="1101896"/>
            <a:ext cx="8862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5" name="Textfeld 334">
            <a:extLst>
              <a:ext uri="{FF2B5EF4-FFF2-40B4-BE49-F238E27FC236}">
                <a16:creationId xmlns:a16="http://schemas.microsoft.com/office/drawing/2014/main" id="{C39F41D3-8639-434B-D40A-38237B298FBF}"/>
              </a:ext>
            </a:extLst>
          </p:cNvPr>
          <p:cNvSpPr txBox="1"/>
          <p:nvPr/>
        </p:nvSpPr>
        <p:spPr>
          <a:xfrm>
            <a:off x="4199146" y="160214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Korntal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40" name="Textfeld 339">
            <a:extLst>
              <a:ext uri="{FF2B5EF4-FFF2-40B4-BE49-F238E27FC236}">
                <a16:creationId xmlns:a16="http://schemas.microsoft.com/office/drawing/2014/main" id="{B9E983B4-4590-C341-8D66-C56113FBD06D}"/>
              </a:ext>
            </a:extLst>
          </p:cNvPr>
          <p:cNvSpPr txBox="1"/>
          <p:nvPr/>
        </p:nvSpPr>
        <p:spPr>
          <a:xfrm>
            <a:off x="5176301" y="125577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Kornwestheim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41" name="Rechteck 340">
            <a:extLst>
              <a:ext uri="{FF2B5EF4-FFF2-40B4-BE49-F238E27FC236}">
                <a16:creationId xmlns:a16="http://schemas.microsoft.com/office/drawing/2014/main" id="{6986BE6B-9386-CF21-A7DA-CF2279BE52A3}"/>
              </a:ext>
            </a:extLst>
          </p:cNvPr>
          <p:cNvSpPr/>
          <p:nvPr/>
        </p:nvSpPr>
        <p:spPr>
          <a:xfrm rot="2683146">
            <a:off x="5095799" y="1429125"/>
            <a:ext cx="248107" cy="46800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2" name="Rechteck 341">
            <a:extLst>
              <a:ext uri="{FF2B5EF4-FFF2-40B4-BE49-F238E27FC236}">
                <a16:creationId xmlns:a16="http://schemas.microsoft.com/office/drawing/2014/main" id="{C1E072A6-C77F-224B-B467-902875207CBD}"/>
              </a:ext>
            </a:extLst>
          </p:cNvPr>
          <p:cNvSpPr/>
          <p:nvPr/>
        </p:nvSpPr>
        <p:spPr>
          <a:xfrm>
            <a:off x="5292724" y="1514396"/>
            <a:ext cx="395136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3" name="Textfeld 342">
            <a:extLst>
              <a:ext uri="{FF2B5EF4-FFF2-40B4-BE49-F238E27FC236}">
                <a16:creationId xmlns:a16="http://schemas.microsoft.com/office/drawing/2014/main" id="{1B87C0F8-C770-7B4F-54EF-E8EE049D230D}"/>
              </a:ext>
            </a:extLst>
          </p:cNvPr>
          <p:cNvSpPr txBox="1"/>
          <p:nvPr/>
        </p:nvSpPr>
        <p:spPr>
          <a:xfrm>
            <a:off x="5340411" y="1565744"/>
            <a:ext cx="90815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 err="1"/>
              <a:t>Zuffen</a:t>
            </a:r>
            <a:r>
              <a:rPr lang="de-DE" b="0" dirty="0"/>
              <a:t>-</a:t>
            </a:r>
          </a:p>
          <a:p>
            <a:r>
              <a:rPr lang="de-DE" b="0" dirty="0"/>
              <a:t>    hausen</a:t>
            </a:r>
          </a:p>
        </p:txBody>
      </p:sp>
      <p:sp>
        <p:nvSpPr>
          <p:cNvPr id="344" name="Textfeld 343">
            <a:extLst>
              <a:ext uri="{FF2B5EF4-FFF2-40B4-BE49-F238E27FC236}">
                <a16:creationId xmlns:a16="http://schemas.microsoft.com/office/drawing/2014/main" id="{5B0063AC-7D95-10D3-245F-852778C857B0}"/>
              </a:ext>
            </a:extLst>
          </p:cNvPr>
          <p:cNvSpPr txBox="1"/>
          <p:nvPr/>
        </p:nvSpPr>
        <p:spPr>
          <a:xfrm>
            <a:off x="4867307" y="2179020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Feuerbach</a:t>
            </a:r>
          </a:p>
        </p:txBody>
      </p:sp>
      <p:sp>
        <p:nvSpPr>
          <p:cNvPr id="347" name="Rechteck 346">
            <a:extLst>
              <a:ext uri="{FF2B5EF4-FFF2-40B4-BE49-F238E27FC236}">
                <a16:creationId xmlns:a16="http://schemas.microsoft.com/office/drawing/2014/main" id="{35CC009D-715C-0D26-7277-8677BF2B7BA7}"/>
              </a:ext>
            </a:extLst>
          </p:cNvPr>
          <p:cNvSpPr/>
          <p:nvPr/>
        </p:nvSpPr>
        <p:spPr>
          <a:xfrm>
            <a:off x="5344498" y="881690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8" name="Rechteck 347">
            <a:extLst>
              <a:ext uri="{FF2B5EF4-FFF2-40B4-BE49-F238E27FC236}">
                <a16:creationId xmlns:a16="http://schemas.microsoft.com/office/drawing/2014/main" id="{D5211141-77C1-A7BF-1618-BA7A3922787A}"/>
              </a:ext>
            </a:extLst>
          </p:cNvPr>
          <p:cNvSpPr/>
          <p:nvPr/>
        </p:nvSpPr>
        <p:spPr>
          <a:xfrm>
            <a:off x="6011455" y="883038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9" name="Rechteck 348">
            <a:extLst>
              <a:ext uri="{FF2B5EF4-FFF2-40B4-BE49-F238E27FC236}">
                <a16:creationId xmlns:a16="http://schemas.microsoft.com/office/drawing/2014/main" id="{70C57E04-1FC4-11DA-B161-88816E26D59C}"/>
              </a:ext>
            </a:extLst>
          </p:cNvPr>
          <p:cNvSpPr/>
          <p:nvPr/>
        </p:nvSpPr>
        <p:spPr>
          <a:xfrm>
            <a:off x="6670328" y="881690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0" name="Rechteck 349">
            <a:extLst>
              <a:ext uri="{FF2B5EF4-FFF2-40B4-BE49-F238E27FC236}">
                <a16:creationId xmlns:a16="http://schemas.microsoft.com/office/drawing/2014/main" id="{ACE6F4A3-2555-B240-FB64-EE60CC9E787A}"/>
              </a:ext>
            </a:extLst>
          </p:cNvPr>
          <p:cNvSpPr/>
          <p:nvPr/>
        </p:nvSpPr>
        <p:spPr>
          <a:xfrm>
            <a:off x="7333011" y="883983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1" name="Rechteck 350">
            <a:extLst>
              <a:ext uri="{FF2B5EF4-FFF2-40B4-BE49-F238E27FC236}">
                <a16:creationId xmlns:a16="http://schemas.microsoft.com/office/drawing/2014/main" id="{44EFF60F-5ECA-047E-3173-0741EC810313}"/>
              </a:ext>
            </a:extLst>
          </p:cNvPr>
          <p:cNvSpPr/>
          <p:nvPr/>
        </p:nvSpPr>
        <p:spPr>
          <a:xfrm>
            <a:off x="7999968" y="881690"/>
            <a:ext cx="62514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2" name="Rechteck 351">
            <a:extLst>
              <a:ext uri="{FF2B5EF4-FFF2-40B4-BE49-F238E27FC236}">
                <a16:creationId xmlns:a16="http://schemas.microsoft.com/office/drawing/2014/main" id="{B9AA1766-27F6-46E1-1EF0-4A6E196C294B}"/>
              </a:ext>
            </a:extLst>
          </p:cNvPr>
          <p:cNvSpPr/>
          <p:nvPr/>
        </p:nvSpPr>
        <p:spPr>
          <a:xfrm>
            <a:off x="8661191" y="885641"/>
            <a:ext cx="39067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3" name="Rechteck 352">
            <a:extLst>
              <a:ext uri="{FF2B5EF4-FFF2-40B4-BE49-F238E27FC236}">
                <a16:creationId xmlns:a16="http://schemas.microsoft.com/office/drawing/2014/main" id="{7DB5D8F5-A623-EF71-9F7D-61A18A9B8999}"/>
              </a:ext>
            </a:extLst>
          </p:cNvPr>
          <p:cNvSpPr/>
          <p:nvPr/>
        </p:nvSpPr>
        <p:spPr>
          <a:xfrm rot="2700000">
            <a:off x="8977253" y="1023334"/>
            <a:ext cx="408671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4" name="Rechteck 353">
            <a:extLst>
              <a:ext uri="{FF2B5EF4-FFF2-40B4-BE49-F238E27FC236}">
                <a16:creationId xmlns:a16="http://schemas.microsoft.com/office/drawing/2014/main" id="{E5E271BE-21C7-10CA-3393-43E88F531230}"/>
              </a:ext>
            </a:extLst>
          </p:cNvPr>
          <p:cNvSpPr/>
          <p:nvPr/>
        </p:nvSpPr>
        <p:spPr>
          <a:xfrm rot="2700000">
            <a:off x="9282373" y="1347280"/>
            <a:ext cx="4447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5" name="Rechteck 354">
            <a:extLst>
              <a:ext uri="{FF2B5EF4-FFF2-40B4-BE49-F238E27FC236}">
                <a16:creationId xmlns:a16="http://schemas.microsoft.com/office/drawing/2014/main" id="{359423D5-F7F4-6E34-5DA5-2F05084FE7A4}"/>
              </a:ext>
            </a:extLst>
          </p:cNvPr>
          <p:cNvSpPr/>
          <p:nvPr/>
        </p:nvSpPr>
        <p:spPr>
          <a:xfrm rot="18900000">
            <a:off x="9649429" y="1457520"/>
            <a:ext cx="4797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6" name="Textfeld 355">
            <a:extLst>
              <a:ext uri="{FF2B5EF4-FFF2-40B4-BE49-F238E27FC236}">
                <a16:creationId xmlns:a16="http://schemas.microsoft.com/office/drawing/2014/main" id="{5EA41EE2-5A42-7589-5EAE-B9BC704072C8}"/>
              </a:ext>
            </a:extLst>
          </p:cNvPr>
          <p:cNvSpPr txBox="1"/>
          <p:nvPr/>
        </p:nvSpPr>
        <p:spPr>
          <a:xfrm>
            <a:off x="7181064" y="674051"/>
            <a:ext cx="269631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S4</a:t>
            </a:r>
          </a:p>
        </p:txBody>
      </p:sp>
      <p:sp>
        <p:nvSpPr>
          <p:cNvPr id="357" name="Textfeld 356">
            <a:extLst>
              <a:ext uri="{FF2B5EF4-FFF2-40B4-BE49-F238E27FC236}">
                <a16:creationId xmlns:a16="http://schemas.microsoft.com/office/drawing/2014/main" id="{5E541E50-C9E4-B6B6-5D74-F4DAADDCF29E}"/>
              </a:ext>
            </a:extLst>
          </p:cNvPr>
          <p:cNvSpPr txBox="1"/>
          <p:nvPr/>
        </p:nvSpPr>
        <p:spPr>
          <a:xfrm>
            <a:off x="5060905" y="75522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Favoritepark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58" name="Textfeld 357">
            <a:extLst>
              <a:ext uri="{FF2B5EF4-FFF2-40B4-BE49-F238E27FC236}">
                <a16:creationId xmlns:a16="http://schemas.microsoft.com/office/drawing/2014/main" id="{667DB1A5-19BB-BCB8-2FD8-DACAF4517428}"/>
              </a:ext>
            </a:extLst>
          </p:cNvPr>
          <p:cNvSpPr txBox="1"/>
          <p:nvPr/>
        </p:nvSpPr>
        <p:spPr>
          <a:xfrm>
            <a:off x="5719344" y="95500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Freiberg (N)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59" name="Textfeld 358">
            <a:extLst>
              <a:ext uri="{FF2B5EF4-FFF2-40B4-BE49-F238E27FC236}">
                <a16:creationId xmlns:a16="http://schemas.microsoft.com/office/drawing/2014/main" id="{F90F5449-3C96-2992-7FB9-6757A43CEEFC}"/>
              </a:ext>
            </a:extLst>
          </p:cNvPr>
          <p:cNvSpPr txBox="1"/>
          <p:nvPr/>
        </p:nvSpPr>
        <p:spPr>
          <a:xfrm>
            <a:off x="6351687" y="757182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Benningen (N)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0" name="Textfeld 359">
            <a:extLst>
              <a:ext uri="{FF2B5EF4-FFF2-40B4-BE49-F238E27FC236}">
                <a16:creationId xmlns:a16="http://schemas.microsoft.com/office/drawing/2014/main" id="{C5EF043D-CDD8-96DE-7416-A734308843C8}"/>
              </a:ext>
            </a:extLst>
          </p:cNvPr>
          <p:cNvSpPr txBox="1"/>
          <p:nvPr/>
        </p:nvSpPr>
        <p:spPr>
          <a:xfrm>
            <a:off x="6977964" y="894969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Marbach (N)</a:t>
            </a:r>
          </a:p>
        </p:txBody>
      </p:sp>
      <p:sp>
        <p:nvSpPr>
          <p:cNvPr id="361" name="Textfeld 360">
            <a:extLst>
              <a:ext uri="{FF2B5EF4-FFF2-40B4-BE49-F238E27FC236}">
                <a16:creationId xmlns:a16="http://schemas.microsoft.com/office/drawing/2014/main" id="{7CDE56B6-6543-270C-7D9E-F70A4AF8EB25}"/>
              </a:ext>
            </a:extLst>
          </p:cNvPr>
          <p:cNvSpPr txBox="1"/>
          <p:nvPr/>
        </p:nvSpPr>
        <p:spPr>
          <a:xfrm>
            <a:off x="7651541" y="75752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Erdmannhausen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2" name="Textfeld 361">
            <a:extLst>
              <a:ext uri="{FF2B5EF4-FFF2-40B4-BE49-F238E27FC236}">
                <a16:creationId xmlns:a16="http://schemas.microsoft.com/office/drawing/2014/main" id="{D2AA52C1-B9F6-AD7D-B14C-5709AB178183}"/>
              </a:ext>
            </a:extLst>
          </p:cNvPr>
          <p:cNvSpPr txBox="1"/>
          <p:nvPr/>
        </p:nvSpPr>
        <p:spPr>
          <a:xfrm>
            <a:off x="8366260" y="95681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Kirchberg (M)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3" name="Textfeld 362">
            <a:extLst>
              <a:ext uri="{FF2B5EF4-FFF2-40B4-BE49-F238E27FC236}">
                <a16:creationId xmlns:a16="http://schemas.microsoft.com/office/drawing/2014/main" id="{220030AF-A7DE-917E-5265-8BE2191FD853}"/>
              </a:ext>
            </a:extLst>
          </p:cNvPr>
          <p:cNvSpPr txBox="1"/>
          <p:nvPr/>
        </p:nvSpPr>
        <p:spPr>
          <a:xfrm>
            <a:off x="8791922" y="1242609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Burgstall (M)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65" name="Rechteck 364">
            <a:extLst>
              <a:ext uri="{FF2B5EF4-FFF2-40B4-BE49-F238E27FC236}">
                <a16:creationId xmlns:a16="http://schemas.microsoft.com/office/drawing/2014/main" id="{B51A0510-6BDB-B8BC-A054-CD2B3EE93A17}"/>
              </a:ext>
            </a:extLst>
          </p:cNvPr>
          <p:cNvSpPr/>
          <p:nvPr/>
        </p:nvSpPr>
        <p:spPr>
          <a:xfrm rot="2700000">
            <a:off x="6844510" y="2940633"/>
            <a:ext cx="515964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6" name="Rechteck 365">
            <a:extLst>
              <a:ext uri="{FF2B5EF4-FFF2-40B4-BE49-F238E27FC236}">
                <a16:creationId xmlns:a16="http://schemas.microsoft.com/office/drawing/2014/main" id="{CD363307-2C95-90CD-8D1F-1B8C97105C1D}"/>
              </a:ext>
            </a:extLst>
          </p:cNvPr>
          <p:cNvSpPr/>
          <p:nvPr/>
        </p:nvSpPr>
        <p:spPr>
          <a:xfrm rot="2700000">
            <a:off x="7273213" y="3222578"/>
            <a:ext cx="21600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7" name="Rechteck 366">
            <a:extLst>
              <a:ext uri="{FF2B5EF4-FFF2-40B4-BE49-F238E27FC236}">
                <a16:creationId xmlns:a16="http://schemas.microsoft.com/office/drawing/2014/main" id="{7AEB1280-C0AA-3037-9449-A7DFB43DD2C1}"/>
              </a:ext>
            </a:extLst>
          </p:cNvPr>
          <p:cNvSpPr/>
          <p:nvPr/>
        </p:nvSpPr>
        <p:spPr>
          <a:xfrm rot="2700000">
            <a:off x="7449733" y="3396869"/>
            <a:ext cx="21600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8" name="Rechteck 367">
            <a:extLst>
              <a:ext uri="{FF2B5EF4-FFF2-40B4-BE49-F238E27FC236}">
                <a16:creationId xmlns:a16="http://schemas.microsoft.com/office/drawing/2014/main" id="{7E2732A6-3ED9-C2B4-72BF-0DB5B7B32068}"/>
              </a:ext>
            </a:extLst>
          </p:cNvPr>
          <p:cNvSpPr/>
          <p:nvPr/>
        </p:nvSpPr>
        <p:spPr>
          <a:xfrm rot="2700000">
            <a:off x="7622657" y="3567748"/>
            <a:ext cx="21600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9" name="Rechteck 368">
            <a:extLst>
              <a:ext uri="{FF2B5EF4-FFF2-40B4-BE49-F238E27FC236}">
                <a16:creationId xmlns:a16="http://schemas.microsoft.com/office/drawing/2014/main" id="{1BB7B568-723C-C933-DF8A-2EB2F83AFC53}"/>
              </a:ext>
            </a:extLst>
          </p:cNvPr>
          <p:cNvSpPr/>
          <p:nvPr/>
        </p:nvSpPr>
        <p:spPr>
          <a:xfrm rot="2721183">
            <a:off x="6379868" y="2461832"/>
            <a:ext cx="505911" cy="46800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</a:t>
            </a:r>
          </a:p>
        </p:txBody>
      </p:sp>
      <p:sp>
        <p:nvSpPr>
          <p:cNvPr id="370" name="Rechteck 369">
            <a:extLst>
              <a:ext uri="{FF2B5EF4-FFF2-40B4-BE49-F238E27FC236}">
                <a16:creationId xmlns:a16="http://schemas.microsoft.com/office/drawing/2014/main" id="{9BD54AAB-39FC-A212-47BC-1955610C8D36}"/>
              </a:ext>
            </a:extLst>
          </p:cNvPr>
          <p:cNvSpPr/>
          <p:nvPr/>
        </p:nvSpPr>
        <p:spPr>
          <a:xfrm>
            <a:off x="6854118" y="2777177"/>
            <a:ext cx="227918" cy="2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/>
          </a:p>
        </p:txBody>
      </p:sp>
      <p:sp>
        <p:nvSpPr>
          <p:cNvPr id="375" name="Textfeld 374">
            <a:extLst>
              <a:ext uri="{FF2B5EF4-FFF2-40B4-BE49-F238E27FC236}">
                <a16:creationId xmlns:a16="http://schemas.microsoft.com/office/drawing/2014/main" id="{99BBFF5C-8D0F-5C36-B4DB-669DFA2D2CBB}"/>
              </a:ext>
            </a:extLst>
          </p:cNvPr>
          <p:cNvSpPr txBox="1"/>
          <p:nvPr/>
        </p:nvSpPr>
        <p:spPr>
          <a:xfrm>
            <a:off x="7798078" y="3502524"/>
            <a:ext cx="301308" cy="184666"/>
          </a:xfrm>
          <a:prstGeom prst="rect">
            <a:avLst/>
          </a:prstGeom>
          <a:solidFill>
            <a:srgbClr val="CB05B3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S15</a:t>
            </a:r>
          </a:p>
        </p:txBody>
      </p:sp>
      <p:sp>
        <p:nvSpPr>
          <p:cNvPr id="376" name="Rechteck 375">
            <a:extLst>
              <a:ext uri="{FF2B5EF4-FFF2-40B4-BE49-F238E27FC236}">
                <a16:creationId xmlns:a16="http://schemas.microsoft.com/office/drawing/2014/main" id="{47782C74-BBDE-516B-40E8-2781A04B0890}"/>
              </a:ext>
            </a:extLst>
          </p:cNvPr>
          <p:cNvSpPr/>
          <p:nvPr/>
        </p:nvSpPr>
        <p:spPr>
          <a:xfrm>
            <a:off x="6688924" y="2633834"/>
            <a:ext cx="227918" cy="2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2FFC09FC-36B4-6C87-252E-0DB9F0D48C7E}"/>
              </a:ext>
            </a:extLst>
          </p:cNvPr>
          <p:cNvSpPr/>
          <p:nvPr/>
        </p:nvSpPr>
        <p:spPr>
          <a:xfrm>
            <a:off x="6708750" y="2727297"/>
            <a:ext cx="815869" cy="487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hteck 156">
            <a:extLst>
              <a:ext uri="{FF2B5EF4-FFF2-40B4-BE49-F238E27FC236}">
                <a16:creationId xmlns:a16="http://schemas.microsoft.com/office/drawing/2014/main" id="{D00B8A1B-3F9A-3DFE-8D37-96A28247AA3F}"/>
              </a:ext>
            </a:extLst>
          </p:cNvPr>
          <p:cNvSpPr/>
          <p:nvPr/>
        </p:nvSpPr>
        <p:spPr>
          <a:xfrm>
            <a:off x="6710364" y="2658021"/>
            <a:ext cx="815869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7" name="Rechteck 376">
            <a:extLst>
              <a:ext uri="{FF2B5EF4-FFF2-40B4-BE49-F238E27FC236}">
                <a16:creationId xmlns:a16="http://schemas.microsoft.com/office/drawing/2014/main" id="{E67A60CF-56BF-99A7-5055-57B71762167D}"/>
              </a:ext>
            </a:extLst>
          </p:cNvPr>
          <p:cNvSpPr/>
          <p:nvPr/>
        </p:nvSpPr>
        <p:spPr>
          <a:xfrm rot="2683146">
            <a:off x="6065344" y="2107449"/>
            <a:ext cx="418189" cy="46996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8" name="Rechteck 377">
            <a:extLst>
              <a:ext uri="{FF2B5EF4-FFF2-40B4-BE49-F238E27FC236}">
                <a16:creationId xmlns:a16="http://schemas.microsoft.com/office/drawing/2014/main" id="{F26BF9AC-041D-BDFB-E916-1B981FF231CA}"/>
              </a:ext>
            </a:extLst>
          </p:cNvPr>
          <p:cNvSpPr/>
          <p:nvPr/>
        </p:nvSpPr>
        <p:spPr>
          <a:xfrm rot="2683146">
            <a:off x="5729222" y="1780987"/>
            <a:ext cx="427376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9" name="Rechteck 378">
            <a:extLst>
              <a:ext uri="{FF2B5EF4-FFF2-40B4-BE49-F238E27FC236}">
                <a16:creationId xmlns:a16="http://schemas.microsoft.com/office/drawing/2014/main" id="{EA51DC1D-541A-0221-88E0-61967B03CC4E}"/>
              </a:ext>
            </a:extLst>
          </p:cNvPr>
          <p:cNvSpPr/>
          <p:nvPr/>
        </p:nvSpPr>
        <p:spPr>
          <a:xfrm rot="2683146">
            <a:off x="5649567" y="1559111"/>
            <a:ext cx="137810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0" name="Textfeld 379">
            <a:extLst>
              <a:ext uri="{FF2B5EF4-FFF2-40B4-BE49-F238E27FC236}">
                <a16:creationId xmlns:a16="http://schemas.microsoft.com/office/drawing/2014/main" id="{8AAD6055-95B3-2503-4904-7B220208B885}"/>
              </a:ext>
            </a:extLst>
          </p:cNvPr>
          <p:cNvSpPr txBox="1"/>
          <p:nvPr/>
        </p:nvSpPr>
        <p:spPr>
          <a:xfrm>
            <a:off x="6379166" y="2111809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 err="1"/>
              <a:t>Ebitzweg</a:t>
            </a:r>
            <a:endParaRPr lang="de-DE" b="0" dirty="0"/>
          </a:p>
        </p:txBody>
      </p:sp>
      <p:sp>
        <p:nvSpPr>
          <p:cNvPr id="381" name="Textfeld 380">
            <a:extLst>
              <a:ext uri="{FF2B5EF4-FFF2-40B4-BE49-F238E27FC236}">
                <a16:creationId xmlns:a16="http://schemas.microsoft.com/office/drawing/2014/main" id="{2BA0A661-AB50-4C8E-D017-E1779170FBC4}"/>
              </a:ext>
            </a:extLst>
          </p:cNvPr>
          <p:cNvSpPr txBox="1"/>
          <p:nvPr/>
        </p:nvSpPr>
        <p:spPr>
          <a:xfrm>
            <a:off x="6039540" y="1788694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/>
              <a:t>Münster</a:t>
            </a:r>
          </a:p>
        </p:txBody>
      </p:sp>
      <p:sp>
        <p:nvSpPr>
          <p:cNvPr id="382" name="Textfeld 381">
            <a:extLst>
              <a:ext uri="{FF2B5EF4-FFF2-40B4-BE49-F238E27FC236}">
                <a16:creationId xmlns:a16="http://schemas.microsoft.com/office/drawing/2014/main" id="{FA2C45A3-0EA8-6484-AD1B-125D4C9110FB}"/>
              </a:ext>
            </a:extLst>
          </p:cNvPr>
          <p:cNvSpPr txBox="1"/>
          <p:nvPr/>
        </p:nvSpPr>
        <p:spPr>
          <a:xfrm>
            <a:off x="5741005" y="1459167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b="0" dirty="0" err="1"/>
              <a:t>Zazenhausen</a:t>
            </a:r>
            <a:endParaRPr lang="de-DE" b="0" dirty="0"/>
          </a:p>
        </p:txBody>
      </p:sp>
      <p:sp>
        <p:nvSpPr>
          <p:cNvPr id="383" name="Rechteck 382">
            <a:extLst>
              <a:ext uri="{FF2B5EF4-FFF2-40B4-BE49-F238E27FC236}">
                <a16:creationId xmlns:a16="http://schemas.microsoft.com/office/drawing/2014/main" id="{C8A31283-5305-4595-4263-8B8DB62FE8D6}"/>
              </a:ext>
            </a:extLst>
          </p:cNvPr>
          <p:cNvSpPr/>
          <p:nvPr/>
        </p:nvSpPr>
        <p:spPr>
          <a:xfrm rot="2683146">
            <a:off x="4843194" y="1215205"/>
            <a:ext cx="303609" cy="45719"/>
          </a:xfrm>
          <a:prstGeom prst="rect">
            <a:avLst/>
          </a:prstGeom>
          <a:solidFill>
            <a:srgbClr val="CB05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FA8CF592-AB33-8ADA-ECBE-8373F633843B}"/>
              </a:ext>
            </a:extLst>
          </p:cNvPr>
          <p:cNvSpPr txBox="1"/>
          <p:nvPr/>
        </p:nvSpPr>
        <p:spPr>
          <a:xfrm>
            <a:off x="3682824" y="1948768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Weilimdorf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2F0BB21D-8596-2CC4-7433-20AC2C72469C}"/>
              </a:ext>
            </a:extLst>
          </p:cNvPr>
          <p:cNvSpPr txBox="1"/>
          <p:nvPr/>
        </p:nvSpPr>
        <p:spPr>
          <a:xfrm>
            <a:off x="4507539" y="1998746"/>
            <a:ext cx="74172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Neuwirtshaus</a:t>
            </a:r>
          </a:p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(Porscheplatz)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11" name="Textfeld 110">
            <a:extLst>
              <a:ext uri="{FF2B5EF4-FFF2-40B4-BE49-F238E27FC236}">
                <a16:creationId xmlns:a16="http://schemas.microsoft.com/office/drawing/2014/main" id="{C4BDC05A-ADE4-FD05-F4D3-1EB2DE2D92F4}"/>
              </a:ext>
            </a:extLst>
          </p:cNvPr>
          <p:cNvSpPr txBox="1"/>
          <p:nvPr/>
        </p:nvSpPr>
        <p:spPr>
          <a:xfrm>
            <a:off x="2986449" y="173064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Ditzingen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7" name="Textfeld 286">
            <a:extLst>
              <a:ext uri="{FF2B5EF4-FFF2-40B4-BE49-F238E27FC236}">
                <a16:creationId xmlns:a16="http://schemas.microsoft.com/office/drawing/2014/main" id="{40E21B4B-BABE-2F51-A49F-9475A6BAF23F}"/>
              </a:ext>
            </a:extLst>
          </p:cNvPr>
          <p:cNvSpPr txBox="1"/>
          <p:nvPr/>
        </p:nvSpPr>
        <p:spPr>
          <a:xfrm>
            <a:off x="2713421" y="2024235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Höfingen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89" name="Textfeld 288">
            <a:extLst>
              <a:ext uri="{FF2B5EF4-FFF2-40B4-BE49-F238E27FC236}">
                <a16:creationId xmlns:a16="http://schemas.microsoft.com/office/drawing/2014/main" id="{88628C04-A194-B824-7E5E-CC0396FE651B}"/>
              </a:ext>
            </a:extLst>
          </p:cNvPr>
          <p:cNvSpPr txBox="1"/>
          <p:nvPr/>
        </p:nvSpPr>
        <p:spPr>
          <a:xfrm>
            <a:off x="2348257" y="2335692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lnSpc>
                <a:spcPts val="900"/>
              </a:lnSpc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Leonberg</a:t>
            </a:r>
          </a:p>
        </p:txBody>
      </p:sp>
      <p:sp>
        <p:nvSpPr>
          <p:cNvPr id="309" name="Textfeld 308">
            <a:extLst>
              <a:ext uri="{FF2B5EF4-FFF2-40B4-BE49-F238E27FC236}">
                <a16:creationId xmlns:a16="http://schemas.microsoft.com/office/drawing/2014/main" id="{A4716277-F72E-5B54-B3E0-22D1F39531EF}"/>
              </a:ext>
            </a:extLst>
          </p:cNvPr>
          <p:cNvSpPr txBox="1"/>
          <p:nvPr/>
        </p:nvSpPr>
        <p:spPr>
          <a:xfrm>
            <a:off x="2002000" y="2664334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Rutesheim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310" name="Textfeld 309">
            <a:extLst>
              <a:ext uri="{FF2B5EF4-FFF2-40B4-BE49-F238E27FC236}">
                <a16:creationId xmlns:a16="http://schemas.microsoft.com/office/drawing/2014/main" id="{B69C4D1D-4C99-965A-6F6F-89548617861E}"/>
              </a:ext>
            </a:extLst>
          </p:cNvPr>
          <p:cNvSpPr txBox="1"/>
          <p:nvPr/>
        </p:nvSpPr>
        <p:spPr>
          <a:xfrm>
            <a:off x="1224788" y="4009629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Weil der Stadt</a:t>
            </a:r>
          </a:p>
        </p:txBody>
      </p:sp>
      <p:sp>
        <p:nvSpPr>
          <p:cNvPr id="323" name="Textfeld 322">
            <a:extLst>
              <a:ext uri="{FF2B5EF4-FFF2-40B4-BE49-F238E27FC236}">
                <a16:creationId xmlns:a16="http://schemas.microsoft.com/office/drawing/2014/main" id="{70A1FCC8-CF58-BE3E-C17C-CA61839DE090}"/>
              </a:ext>
            </a:extLst>
          </p:cNvPr>
          <p:cNvSpPr txBox="1"/>
          <p:nvPr/>
        </p:nvSpPr>
        <p:spPr>
          <a:xfrm>
            <a:off x="1527269" y="2897792"/>
            <a:ext cx="750104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Renningen</a:t>
            </a:r>
          </a:p>
        </p:txBody>
      </p:sp>
      <p:sp>
        <p:nvSpPr>
          <p:cNvPr id="336" name="Rechteck 335">
            <a:extLst>
              <a:ext uri="{FF2B5EF4-FFF2-40B4-BE49-F238E27FC236}">
                <a16:creationId xmlns:a16="http://schemas.microsoft.com/office/drawing/2014/main" id="{1B7DC002-712C-70A0-0F9F-907B83FF9C45}"/>
              </a:ext>
            </a:extLst>
          </p:cNvPr>
          <p:cNvSpPr/>
          <p:nvPr/>
        </p:nvSpPr>
        <p:spPr>
          <a:xfrm rot="18906238">
            <a:off x="2150003" y="2892468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7" name="Rechteck 336">
            <a:extLst>
              <a:ext uri="{FF2B5EF4-FFF2-40B4-BE49-F238E27FC236}">
                <a16:creationId xmlns:a16="http://schemas.microsoft.com/office/drawing/2014/main" id="{6E1D5A6E-F684-4A02-AFA4-0C117005E024}"/>
              </a:ext>
            </a:extLst>
          </p:cNvPr>
          <p:cNvSpPr/>
          <p:nvPr/>
        </p:nvSpPr>
        <p:spPr>
          <a:xfrm rot="18906238">
            <a:off x="2464698" y="2577356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8" name="Rechteck 337">
            <a:extLst>
              <a:ext uri="{FF2B5EF4-FFF2-40B4-BE49-F238E27FC236}">
                <a16:creationId xmlns:a16="http://schemas.microsoft.com/office/drawing/2014/main" id="{87A50FD0-748D-E340-5147-711BAA4EB878}"/>
              </a:ext>
            </a:extLst>
          </p:cNvPr>
          <p:cNvSpPr/>
          <p:nvPr/>
        </p:nvSpPr>
        <p:spPr>
          <a:xfrm rot="18906238">
            <a:off x="2773864" y="2264859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9" name="Rechteck 338">
            <a:extLst>
              <a:ext uri="{FF2B5EF4-FFF2-40B4-BE49-F238E27FC236}">
                <a16:creationId xmlns:a16="http://schemas.microsoft.com/office/drawing/2014/main" id="{1ADDC11B-1F0D-E41F-F4DB-3A9818DCF054}"/>
              </a:ext>
            </a:extLst>
          </p:cNvPr>
          <p:cNvSpPr/>
          <p:nvPr/>
        </p:nvSpPr>
        <p:spPr>
          <a:xfrm rot="18906238">
            <a:off x="3089909" y="1969260"/>
            <a:ext cx="37533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5" name="Rechteck 344">
            <a:extLst>
              <a:ext uri="{FF2B5EF4-FFF2-40B4-BE49-F238E27FC236}">
                <a16:creationId xmlns:a16="http://schemas.microsoft.com/office/drawing/2014/main" id="{407ACCBC-0C5A-AD74-1495-AAAEBF32A064}"/>
              </a:ext>
            </a:extLst>
          </p:cNvPr>
          <p:cNvSpPr/>
          <p:nvPr/>
        </p:nvSpPr>
        <p:spPr>
          <a:xfrm rot="18906238">
            <a:off x="3414307" y="1768915"/>
            <a:ext cx="114074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4" name="Rechteck 363">
            <a:extLst>
              <a:ext uri="{FF2B5EF4-FFF2-40B4-BE49-F238E27FC236}">
                <a16:creationId xmlns:a16="http://schemas.microsoft.com/office/drawing/2014/main" id="{D0CC92DA-BE03-DAA6-61D9-34E14CF63A72}"/>
              </a:ext>
            </a:extLst>
          </p:cNvPr>
          <p:cNvSpPr/>
          <p:nvPr/>
        </p:nvSpPr>
        <p:spPr>
          <a:xfrm rot="18906238">
            <a:off x="2201203" y="2942938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1" name="Rechteck 370">
            <a:extLst>
              <a:ext uri="{FF2B5EF4-FFF2-40B4-BE49-F238E27FC236}">
                <a16:creationId xmlns:a16="http://schemas.microsoft.com/office/drawing/2014/main" id="{1BBBE95E-3454-79C8-FB73-915DA5DDED5A}"/>
              </a:ext>
            </a:extLst>
          </p:cNvPr>
          <p:cNvSpPr/>
          <p:nvPr/>
        </p:nvSpPr>
        <p:spPr>
          <a:xfrm rot="18906238">
            <a:off x="2515898" y="2627826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2" name="Rechteck 371">
            <a:extLst>
              <a:ext uri="{FF2B5EF4-FFF2-40B4-BE49-F238E27FC236}">
                <a16:creationId xmlns:a16="http://schemas.microsoft.com/office/drawing/2014/main" id="{0A70D35A-B413-2475-C4F9-632EC64A33E6}"/>
              </a:ext>
            </a:extLst>
          </p:cNvPr>
          <p:cNvSpPr/>
          <p:nvPr/>
        </p:nvSpPr>
        <p:spPr>
          <a:xfrm rot="18906238">
            <a:off x="2825064" y="2315329"/>
            <a:ext cx="403200" cy="494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3" name="Rechteck 372">
            <a:extLst>
              <a:ext uri="{FF2B5EF4-FFF2-40B4-BE49-F238E27FC236}">
                <a16:creationId xmlns:a16="http://schemas.microsoft.com/office/drawing/2014/main" id="{82808755-8572-2825-DC28-4C4874B46981}"/>
              </a:ext>
            </a:extLst>
          </p:cNvPr>
          <p:cNvSpPr/>
          <p:nvPr/>
        </p:nvSpPr>
        <p:spPr>
          <a:xfrm rot="18906238">
            <a:off x="3141109" y="2019730"/>
            <a:ext cx="37533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4" name="Rechteck 373">
            <a:extLst>
              <a:ext uri="{FF2B5EF4-FFF2-40B4-BE49-F238E27FC236}">
                <a16:creationId xmlns:a16="http://schemas.microsoft.com/office/drawing/2014/main" id="{B335DDEF-49AE-4973-9651-B05F72E1D8DD}"/>
              </a:ext>
            </a:extLst>
          </p:cNvPr>
          <p:cNvSpPr/>
          <p:nvPr/>
        </p:nvSpPr>
        <p:spPr>
          <a:xfrm rot="18906238">
            <a:off x="3470546" y="1829115"/>
            <a:ext cx="9406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6" name="Rechteck 385">
            <a:extLst>
              <a:ext uri="{FF2B5EF4-FFF2-40B4-BE49-F238E27FC236}">
                <a16:creationId xmlns:a16="http://schemas.microsoft.com/office/drawing/2014/main" id="{0D7B54D2-00CA-1EED-18CE-16DF128EA0EA}"/>
              </a:ext>
            </a:extLst>
          </p:cNvPr>
          <p:cNvSpPr/>
          <p:nvPr/>
        </p:nvSpPr>
        <p:spPr>
          <a:xfrm rot="18906238">
            <a:off x="2238581" y="2977493"/>
            <a:ext cx="460185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7" name="Rechteck 386">
            <a:extLst>
              <a:ext uri="{FF2B5EF4-FFF2-40B4-BE49-F238E27FC236}">
                <a16:creationId xmlns:a16="http://schemas.microsoft.com/office/drawing/2014/main" id="{7CFF32EB-4DB7-18D0-FE1F-45205614A6BB}"/>
              </a:ext>
            </a:extLst>
          </p:cNvPr>
          <p:cNvSpPr/>
          <p:nvPr/>
        </p:nvSpPr>
        <p:spPr>
          <a:xfrm rot="18906238">
            <a:off x="2562898" y="2681950"/>
            <a:ext cx="403200" cy="49438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8" name="Rechteck 387">
            <a:extLst>
              <a:ext uri="{FF2B5EF4-FFF2-40B4-BE49-F238E27FC236}">
                <a16:creationId xmlns:a16="http://schemas.microsoft.com/office/drawing/2014/main" id="{B9C8FAD5-EE68-3430-B109-277C859F4AA1}"/>
              </a:ext>
            </a:extLst>
          </p:cNvPr>
          <p:cNvSpPr/>
          <p:nvPr/>
        </p:nvSpPr>
        <p:spPr>
          <a:xfrm rot="18906238">
            <a:off x="2863820" y="2354740"/>
            <a:ext cx="456763" cy="4821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9" name="Rechteck 388">
            <a:extLst>
              <a:ext uri="{FF2B5EF4-FFF2-40B4-BE49-F238E27FC236}">
                <a16:creationId xmlns:a16="http://schemas.microsoft.com/office/drawing/2014/main" id="{CCFD93A4-56AA-5F50-B290-A60C7B97EB0C}"/>
              </a:ext>
            </a:extLst>
          </p:cNvPr>
          <p:cNvSpPr/>
          <p:nvPr/>
        </p:nvSpPr>
        <p:spPr>
          <a:xfrm rot="18906238">
            <a:off x="3188109" y="2073854"/>
            <a:ext cx="375336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0" name="Rechteck 389">
            <a:extLst>
              <a:ext uri="{FF2B5EF4-FFF2-40B4-BE49-F238E27FC236}">
                <a16:creationId xmlns:a16="http://schemas.microsoft.com/office/drawing/2014/main" id="{212C7DDD-1114-1FD5-E0D2-F6BC935DF3EA}"/>
              </a:ext>
            </a:extLst>
          </p:cNvPr>
          <p:cNvSpPr/>
          <p:nvPr/>
        </p:nvSpPr>
        <p:spPr>
          <a:xfrm rot="18906238">
            <a:off x="3520760" y="1891020"/>
            <a:ext cx="7201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1" name="Textfeld 390">
            <a:extLst>
              <a:ext uri="{FF2B5EF4-FFF2-40B4-BE49-F238E27FC236}">
                <a16:creationId xmlns:a16="http://schemas.microsoft.com/office/drawing/2014/main" id="{B24DD79B-7AFD-8C2E-8868-81A4BCD8BC79}"/>
              </a:ext>
            </a:extLst>
          </p:cNvPr>
          <p:cNvSpPr txBox="1"/>
          <p:nvPr/>
        </p:nvSpPr>
        <p:spPr>
          <a:xfrm>
            <a:off x="6709322" y="3969920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S6</a:t>
            </a:r>
          </a:p>
        </p:txBody>
      </p:sp>
      <p:sp>
        <p:nvSpPr>
          <p:cNvPr id="392" name="Textfeld 391">
            <a:extLst>
              <a:ext uri="{FF2B5EF4-FFF2-40B4-BE49-F238E27FC236}">
                <a16:creationId xmlns:a16="http://schemas.microsoft.com/office/drawing/2014/main" id="{023D8F6B-04A7-3C33-2891-7E1A1164C970}"/>
              </a:ext>
            </a:extLst>
          </p:cNvPr>
          <p:cNvSpPr txBox="1"/>
          <p:nvPr/>
        </p:nvSpPr>
        <p:spPr>
          <a:xfrm>
            <a:off x="6389716" y="4183841"/>
            <a:ext cx="294014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S60</a:t>
            </a:r>
          </a:p>
        </p:txBody>
      </p:sp>
      <p:sp>
        <p:nvSpPr>
          <p:cNvPr id="393" name="Rechteck 392">
            <a:extLst>
              <a:ext uri="{FF2B5EF4-FFF2-40B4-BE49-F238E27FC236}">
                <a16:creationId xmlns:a16="http://schemas.microsoft.com/office/drawing/2014/main" id="{EA9515FE-6838-270D-0717-34C359EC6391}"/>
              </a:ext>
            </a:extLst>
          </p:cNvPr>
          <p:cNvSpPr/>
          <p:nvPr/>
        </p:nvSpPr>
        <p:spPr>
          <a:xfrm rot="18906238">
            <a:off x="1801543" y="3353379"/>
            <a:ext cx="373299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4" name="Rechteck 393">
            <a:extLst>
              <a:ext uri="{FF2B5EF4-FFF2-40B4-BE49-F238E27FC236}">
                <a16:creationId xmlns:a16="http://schemas.microsoft.com/office/drawing/2014/main" id="{87ED2F08-DBCA-47FF-CF0C-579E62F1BA07}"/>
              </a:ext>
            </a:extLst>
          </p:cNvPr>
          <p:cNvSpPr/>
          <p:nvPr/>
        </p:nvSpPr>
        <p:spPr>
          <a:xfrm rot="18906238" flipV="1">
            <a:off x="1397129" y="3688667"/>
            <a:ext cx="504444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1" name="Textfeld 310">
            <a:extLst>
              <a:ext uri="{FF2B5EF4-FFF2-40B4-BE49-F238E27FC236}">
                <a16:creationId xmlns:a16="http://schemas.microsoft.com/office/drawing/2014/main" id="{80D49415-F459-D2B0-8CD4-70586C8A6B49}"/>
              </a:ext>
            </a:extLst>
          </p:cNvPr>
          <p:cNvSpPr txBox="1"/>
          <p:nvPr/>
        </p:nvSpPr>
        <p:spPr>
          <a:xfrm>
            <a:off x="1284984" y="3876529"/>
            <a:ext cx="258758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S6</a:t>
            </a:r>
          </a:p>
        </p:txBody>
      </p:sp>
      <p:sp>
        <p:nvSpPr>
          <p:cNvPr id="395" name="Rechteck 394">
            <a:extLst>
              <a:ext uri="{FF2B5EF4-FFF2-40B4-BE49-F238E27FC236}">
                <a16:creationId xmlns:a16="http://schemas.microsoft.com/office/drawing/2014/main" id="{0F755A9F-4ED4-557E-82C7-EAED8F02E1CF}"/>
              </a:ext>
            </a:extLst>
          </p:cNvPr>
          <p:cNvSpPr/>
          <p:nvPr/>
        </p:nvSpPr>
        <p:spPr>
          <a:xfrm rot="18906238">
            <a:off x="2089942" y="3097078"/>
            <a:ext cx="112602" cy="5280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6" name="Rechteck 395">
            <a:extLst>
              <a:ext uri="{FF2B5EF4-FFF2-40B4-BE49-F238E27FC236}">
                <a16:creationId xmlns:a16="http://schemas.microsoft.com/office/drawing/2014/main" id="{A9AA5469-4B41-0209-EBC4-C6BF6CC3C14E}"/>
              </a:ext>
            </a:extLst>
          </p:cNvPr>
          <p:cNvSpPr/>
          <p:nvPr/>
        </p:nvSpPr>
        <p:spPr>
          <a:xfrm rot="18906238">
            <a:off x="2192063" y="3129299"/>
            <a:ext cx="4571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7" name="Textfeld 396">
            <a:extLst>
              <a:ext uri="{FF2B5EF4-FFF2-40B4-BE49-F238E27FC236}">
                <a16:creationId xmlns:a16="http://schemas.microsoft.com/office/drawing/2014/main" id="{1F610C4E-3DF2-D0F1-AE38-C33FE7F4EF73}"/>
              </a:ext>
            </a:extLst>
          </p:cNvPr>
          <p:cNvSpPr txBox="1"/>
          <p:nvPr/>
        </p:nvSpPr>
        <p:spPr>
          <a:xfrm>
            <a:off x="1308198" y="3422553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Malmsheim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401" name="Rechteck 400">
            <a:extLst>
              <a:ext uri="{FF2B5EF4-FFF2-40B4-BE49-F238E27FC236}">
                <a16:creationId xmlns:a16="http://schemas.microsoft.com/office/drawing/2014/main" id="{56869E91-A9C9-1D15-F208-FDD8EFE75E68}"/>
              </a:ext>
            </a:extLst>
          </p:cNvPr>
          <p:cNvSpPr/>
          <p:nvPr/>
        </p:nvSpPr>
        <p:spPr>
          <a:xfrm>
            <a:off x="3922575" y="1804023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3" name="Rechteck 402">
            <a:extLst>
              <a:ext uri="{FF2B5EF4-FFF2-40B4-BE49-F238E27FC236}">
                <a16:creationId xmlns:a16="http://schemas.microsoft.com/office/drawing/2014/main" id="{2337E1CD-D934-D399-E066-88B201E04D74}"/>
              </a:ext>
            </a:extLst>
          </p:cNvPr>
          <p:cNvSpPr/>
          <p:nvPr/>
        </p:nvSpPr>
        <p:spPr>
          <a:xfrm>
            <a:off x="3561307" y="1874786"/>
            <a:ext cx="326805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4" name="Rechteck 403">
            <a:extLst>
              <a:ext uri="{FF2B5EF4-FFF2-40B4-BE49-F238E27FC236}">
                <a16:creationId xmlns:a16="http://schemas.microsoft.com/office/drawing/2014/main" id="{9B31B272-098F-3BCE-B828-2A4F4A419B93}"/>
              </a:ext>
            </a:extLst>
          </p:cNvPr>
          <p:cNvSpPr/>
          <p:nvPr/>
        </p:nvSpPr>
        <p:spPr>
          <a:xfrm>
            <a:off x="3537747" y="1803933"/>
            <a:ext cx="34845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5" name="Rechteck 404">
            <a:extLst>
              <a:ext uri="{FF2B5EF4-FFF2-40B4-BE49-F238E27FC236}">
                <a16:creationId xmlns:a16="http://schemas.microsoft.com/office/drawing/2014/main" id="{797CAD2C-BA31-2FA4-3CCE-68D5AFF34C9A}"/>
              </a:ext>
            </a:extLst>
          </p:cNvPr>
          <p:cNvSpPr/>
          <p:nvPr/>
        </p:nvSpPr>
        <p:spPr>
          <a:xfrm>
            <a:off x="3498506" y="1732181"/>
            <a:ext cx="385749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6" name="Rechteck 405">
            <a:extLst>
              <a:ext uri="{FF2B5EF4-FFF2-40B4-BE49-F238E27FC236}">
                <a16:creationId xmlns:a16="http://schemas.microsoft.com/office/drawing/2014/main" id="{2ADF6CEB-06AD-E87E-AFED-D4F22A7172CD}"/>
              </a:ext>
            </a:extLst>
          </p:cNvPr>
          <p:cNvSpPr/>
          <p:nvPr/>
        </p:nvSpPr>
        <p:spPr>
          <a:xfrm>
            <a:off x="4372201" y="1874321"/>
            <a:ext cx="413255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7" name="Rechteck 406">
            <a:extLst>
              <a:ext uri="{FF2B5EF4-FFF2-40B4-BE49-F238E27FC236}">
                <a16:creationId xmlns:a16="http://schemas.microsoft.com/office/drawing/2014/main" id="{DC43E285-F2DB-D6AD-909E-520FA8C2D171}"/>
              </a:ext>
            </a:extLst>
          </p:cNvPr>
          <p:cNvSpPr/>
          <p:nvPr/>
        </p:nvSpPr>
        <p:spPr>
          <a:xfrm>
            <a:off x="4370293" y="1803468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8" name="Rechteck 407">
            <a:extLst>
              <a:ext uri="{FF2B5EF4-FFF2-40B4-BE49-F238E27FC236}">
                <a16:creationId xmlns:a16="http://schemas.microsoft.com/office/drawing/2014/main" id="{2D58B4D0-FCA4-42E4-B0DB-5F4C6EB39731}"/>
              </a:ext>
            </a:extLst>
          </p:cNvPr>
          <p:cNvSpPr/>
          <p:nvPr/>
        </p:nvSpPr>
        <p:spPr>
          <a:xfrm>
            <a:off x="4371316" y="1735791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9" name="Rechteck 408">
            <a:extLst>
              <a:ext uri="{FF2B5EF4-FFF2-40B4-BE49-F238E27FC236}">
                <a16:creationId xmlns:a16="http://schemas.microsoft.com/office/drawing/2014/main" id="{7A6750A9-258D-BE3F-5D8A-DE1E774AC2CB}"/>
              </a:ext>
            </a:extLst>
          </p:cNvPr>
          <p:cNvSpPr/>
          <p:nvPr/>
        </p:nvSpPr>
        <p:spPr>
          <a:xfrm>
            <a:off x="4812205" y="1875111"/>
            <a:ext cx="348004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0" name="Rechteck 409">
            <a:extLst>
              <a:ext uri="{FF2B5EF4-FFF2-40B4-BE49-F238E27FC236}">
                <a16:creationId xmlns:a16="http://schemas.microsoft.com/office/drawing/2014/main" id="{E75AA561-C9D0-DBA8-197C-886FDA1DD87D}"/>
              </a:ext>
            </a:extLst>
          </p:cNvPr>
          <p:cNvSpPr/>
          <p:nvPr/>
        </p:nvSpPr>
        <p:spPr>
          <a:xfrm>
            <a:off x="4810297" y="1802815"/>
            <a:ext cx="379228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1" name="Rechteck 410">
            <a:extLst>
              <a:ext uri="{FF2B5EF4-FFF2-40B4-BE49-F238E27FC236}">
                <a16:creationId xmlns:a16="http://schemas.microsoft.com/office/drawing/2014/main" id="{7FC1AC90-171B-7F12-42C4-642C8453AF95}"/>
              </a:ext>
            </a:extLst>
          </p:cNvPr>
          <p:cNvSpPr/>
          <p:nvPr/>
        </p:nvSpPr>
        <p:spPr>
          <a:xfrm>
            <a:off x="4811319" y="1735138"/>
            <a:ext cx="413255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2" name="Rechteck 411">
            <a:extLst>
              <a:ext uri="{FF2B5EF4-FFF2-40B4-BE49-F238E27FC236}">
                <a16:creationId xmlns:a16="http://schemas.microsoft.com/office/drawing/2014/main" id="{E12F5DF6-02A1-FD72-21AE-E52C6D2B3C5E}"/>
              </a:ext>
            </a:extLst>
          </p:cNvPr>
          <p:cNvSpPr/>
          <p:nvPr/>
        </p:nvSpPr>
        <p:spPr>
          <a:xfrm rot="2683146">
            <a:off x="5152913" y="2073411"/>
            <a:ext cx="403200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3" name="Rechteck 412">
            <a:extLst>
              <a:ext uri="{FF2B5EF4-FFF2-40B4-BE49-F238E27FC236}">
                <a16:creationId xmlns:a16="http://schemas.microsoft.com/office/drawing/2014/main" id="{C3885AAA-1D03-7ACE-01B8-A056C2E03536}"/>
              </a:ext>
            </a:extLst>
          </p:cNvPr>
          <p:cNvSpPr/>
          <p:nvPr/>
        </p:nvSpPr>
        <p:spPr>
          <a:xfrm rot="2683146">
            <a:off x="5163487" y="1829159"/>
            <a:ext cx="86333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4" name="Rechteck 413">
            <a:extLst>
              <a:ext uri="{FF2B5EF4-FFF2-40B4-BE49-F238E27FC236}">
                <a16:creationId xmlns:a16="http://schemas.microsoft.com/office/drawing/2014/main" id="{83D1ABCF-9F82-5242-3727-919B3B5A8C42}"/>
              </a:ext>
            </a:extLst>
          </p:cNvPr>
          <p:cNvSpPr/>
          <p:nvPr/>
        </p:nvSpPr>
        <p:spPr>
          <a:xfrm rot="2683146">
            <a:off x="5139309" y="1890788"/>
            <a:ext cx="5646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5" name="Textfeld 414">
            <a:extLst>
              <a:ext uri="{FF2B5EF4-FFF2-40B4-BE49-F238E27FC236}">
                <a16:creationId xmlns:a16="http://schemas.microsoft.com/office/drawing/2014/main" id="{EC79F827-677F-A8FF-A9A6-F8DEA981556A}"/>
              </a:ext>
            </a:extLst>
          </p:cNvPr>
          <p:cNvSpPr txBox="1"/>
          <p:nvPr/>
        </p:nvSpPr>
        <p:spPr>
          <a:xfrm>
            <a:off x="6038488" y="3966846"/>
            <a:ext cx="334797" cy="184666"/>
          </a:xfrm>
          <a:prstGeom prst="rect">
            <a:avLst/>
          </a:prstGeom>
          <a:solidFill>
            <a:srgbClr val="A2A05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>
            <a:defPPr>
              <a:defRPr lang="de-DE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S66</a:t>
            </a:r>
          </a:p>
        </p:txBody>
      </p:sp>
      <p:sp>
        <p:nvSpPr>
          <p:cNvPr id="125" name="Textfeld 124">
            <a:extLst>
              <a:ext uri="{FF2B5EF4-FFF2-40B4-BE49-F238E27FC236}">
                <a16:creationId xmlns:a16="http://schemas.microsoft.com/office/drawing/2014/main" id="{5FDAAED8-2950-F407-AA26-97A7249C3E5F}"/>
              </a:ext>
            </a:extLst>
          </p:cNvPr>
          <p:cNvSpPr txBox="1"/>
          <p:nvPr/>
        </p:nvSpPr>
        <p:spPr>
          <a:xfrm>
            <a:off x="2245150" y="5683073"/>
            <a:ext cx="477287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Nufringen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E206902-7007-012E-2150-E6B0BE5359C0}"/>
              </a:ext>
            </a:extLst>
          </p:cNvPr>
          <p:cNvSpPr/>
          <p:nvPr/>
        </p:nvSpPr>
        <p:spPr>
          <a:xfrm rot="18906238">
            <a:off x="2340174" y="3140209"/>
            <a:ext cx="51015" cy="314665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285BF4A-9D4C-58A2-01D1-8C6A15149BA8}"/>
              </a:ext>
            </a:extLst>
          </p:cNvPr>
          <p:cNvSpPr txBox="1"/>
          <p:nvPr/>
        </p:nvSpPr>
        <p:spPr>
          <a:xfrm>
            <a:off x="3966608" y="1231582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lnSpc>
                <a:spcPts val="900"/>
              </a:lnSpc>
              <a:defRPr sz="850" spc="3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dirty="0"/>
              <a:t>Ludwigsburg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181CE11-2A30-EF2C-B0E7-EA06A7008754}"/>
              </a:ext>
            </a:extLst>
          </p:cNvPr>
          <p:cNvSpPr txBox="1"/>
          <p:nvPr/>
        </p:nvSpPr>
        <p:spPr>
          <a:xfrm>
            <a:off x="6392753" y="3966846"/>
            <a:ext cx="298316" cy="184666"/>
          </a:xfrm>
          <a:prstGeom prst="rect">
            <a:avLst/>
          </a:prstGeom>
          <a:solidFill>
            <a:srgbClr val="C7DF35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S10</a:t>
            </a: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790DB267-A158-FDF1-5294-5F34773D1C7A}"/>
              </a:ext>
            </a:extLst>
          </p:cNvPr>
          <p:cNvSpPr txBox="1"/>
          <p:nvPr/>
        </p:nvSpPr>
        <p:spPr>
          <a:xfrm>
            <a:off x="6712841" y="4181258"/>
            <a:ext cx="255239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S4</a:t>
            </a:r>
          </a:p>
        </p:txBody>
      </p:sp>
      <p:sp>
        <p:nvSpPr>
          <p:cNvPr id="419" name="Textfeld 418">
            <a:extLst>
              <a:ext uri="{FF2B5EF4-FFF2-40B4-BE49-F238E27FC236}">
                <a16:creationId xmlns:a16="http://schemas.microsoft.com/office/drawing/2014/main" id="{2B811318-168F-1D15-5409-2B317DF26200}"/>
              </a:ext>
            </a:extLst>
          </p:cNvPr>
          <p:cNvSpPr txBox="1"/>
          <p:nvPr/>
        </p:nvSpPr>
        <p:spPr>
          <a:xfrm>
            <a:off x="3335723" y="4682311"/>
            <a:ext cx="258758" cy="184666"/>
          </a:xfrm>
          <a:prstGeom prst="rect">
            <a:avLst/>
          </a:prstGeom>
          <a:solidFill>
            <a:srgbClr val="00B0F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S5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E7CDCE5-647A-04D9-4141-EE68616D2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7985" y="5987129"/>
            <a:ext cx="303784" cy="147124"/>
          </a:xfrm>
          <a:prstGeom prst="rect">
            <a:avLst/>
          </a:prstGeom>
        </p:spPr>
      </p:pic>
      <p:sp>
        <p:nvSpPr>
          <p:cNvPr id="156" name="Textfeld 155">
            <a:extLst>
              <a:ext uri="{FF2B5EF4-FFF2-40B4-BE49-F238E27FC236}">
                <a16:creationId xmlns:a16="http://schemas.microsoft.com/office/drawing/2014/main" id="{415D3472-F5D1-C8D0-62D2-7AAFB59C0DC1}"/>
              </a:ext>
            </a:extLst>
          </p:cNvPr>
          <p:cNvSpPr txBox="1"/>
          <p:nvPr/>
        </p:nvSpPr>
        <p:spPr>
          <a:xfrm>
            <a:off x="6165862" y="2386751"/>
            <a:ext cx="6967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Bad Cannstatt.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17A094C-E41A-E34B-3444-9E93FB040360}"/>
              </a:ext>
            </a:extLst>
          </p:cNvPr>
          <p:cNvSpPr/>
          <p:nvPr/>
        </p:nvSpPr>
        <p:spPr>
          <a:xfrm rot="18900000">
            <a:off x="6039542" y="2579784"/>
            <a:ext cx="45719" cy="6034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Rechteck 82">
            <a:extLst>
              <a:ext uri="{FF2B5EF4-FFF2-40B4-BE49-F238E27FC236}">
                <a16:creationId xmlns:a16="http://schemas.microsoft.com/office/drawing/2014/main" id="{B240BA44-0BF7-2E18-DD45-F40C6BC937F6}"/>
              </a:ext>
            </a:extLst>
          </p:cNvPr>
          <p:cNvSpPr/>
          <p:nvPr/>
        </p:nvSpPr>
        <p:spPr>
          <a:xfrm rot="18962571">
            <a:off x="5304540" y="3109153"/>
            <a:ext cx="221569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DFB21205-CF7A-5959-25D7-B7EEF7168EF3}"/>
              </a:ext>
            </a:extLst>
          </p:cNvPr>
          <p:cNvSpPr/>
          <p:nvPr/>
        </p:nvSpPr>
        <p:spPr>
          <a:xfrm rot="18962571">
            <a:off x="5674455" y="2744829"/>
            <a:ext cx="205298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3" name="Rechteck 212">
            <a:extLst>
              <a:ext uri="{FF2B5EF4-FFF2-40B4-BE49-F238E27FC236}">
                <a16:creationId xmlns:a16="http://schemas.microsoft.com/office/drawing/2014/main" id="{005DFB82-CEDA-FF93-B993-D1A6A09FF4C4}"/>
              </a:ext>
            </a:extLst>
          </p:cNvPr>
          <p:cNvSpPr/>
          <p:nvPr/>
        </p:nvSpPr>
        <p:spPr>
          <a:xfrm rot="18962571">
            <a:off x="5124524" y="3284873"/>
            <a:ext cx="221569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8" name="Rechteck 217">
            <a:extLst>
              <a:ext uri="{FF2B5EF4-FFF2-40B4-BE49-F238E27FC236}">
                <a16:creationId xmlns:a16="http://schemas.microsoft.com/office/drawing/2014/main" id="{D2D8C1D3-D1C1-C2F1-A00A-6C12C001B47D}"/>
              </a:ext>
            </a:extLst>
          </p:cNvPr>
          <p:cNvSpPr/>
          <p:nvPr/>
        </p:nvSpPr>
        <p:spPr>
          <a:xfrm rot="18962571">
            <a:off x="4940658" y="3461748"/>
            <a:ext cx="221569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7" name="Rechteck 256">
            <a:extLst>
              <a:ext uri="{FF2B5EF4-FFF2-40B4-BE49-F238E27FC236}">
                <a16:creationId xmlns:a16="http://schemas.microsoft.com/office/drawing/2014/main" id="{A307B627-B6AE-42C4-D12B-8AB02EDD2C71}"/>
              </a:ext>
            </a:extLst>
          </p:cNvPr>
          <p:cNvSpPr/>
          <p:nvPr/>
        </p:nvSpPr>
        <p:spPr>
          <a:xfrm rot="18962571">
            <a:off x="5872906" y="2623239"/>
            <a:ext cx="50653" cy="45719"/>
          </a:xfrm>
          <a:prstGeom prst="rect">
            <a:avLst/>
          </a:prstGeom>
          <a:solidFill>
            <a:srgbClr val="BB71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3" name="Rechteck 272">
            <a:extLst>
              <a:ext uri="{FF2B5EF4-FFF2-40B4-BE49-F238E27FC236}">
                <a16:creationId xmlns:a16="http://schemas.microsoft.com/office/drawing/2014/main" id="{E20F4F3C-95DA-0729-C03D-F5C1848C2AFB}"/>
              </a:ext>
            </a:extLst>
          </p:cNvPr>
          <p:cNvSpPr/>
          <p:nvPr/>
        </p:nvSpPr>
        <p:spPr>
          <a:xfrm rot="2683146">
            <a:off x="5827823" y="2601799"/>
            <a:ext cx="105085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4" name="Rechteck 423">
            <a:extLst>
              <a:ext uri="{FF2B5EF4-FFF2-40B4-BE49-F238E27FC236}">
                <a16:creationId xmlns:a16="http://schemas.microsoft.com/office/drawing/2014/main" id="{818F090A-0A30-3F59-C7AB-D40AE02E7402}"/>
              </a:ext>
            </a:extLst>
          </p:cNvPr>
          <p:cNvSpPr/>
          <p:nvPr/>
        </p:nvSpPr>
        <p:spPr>
          <a:xfrm rot="18900000">
            <a:off x="3246790" y="5206943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5" name="Rechteck 424">
            <a:extLst>
              <a:ext uri="{FF2B5EF4-FFF2-40B4-BE49-F238E27FC236}">
                <a16:creationId xmlns:a16="http://schemas.microsoft.com/office/drawing/2014/main" id="{C3DF4269-010D-DD2A-EED8-433DC1BF9E1A}"/>
              </a:ext>
            </a:extLst>
          </p:cNvPr>
          <p:cNvSpPr/>
          <p:nvPr/>
        </p:nvSpPr>
        <p:spPr>
          <a:xfrm rot="18900000">
            <a:off x="3015900" y="5435735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6" name="Rechteck 425">
            <a:extLst>
              <a:ext uri="{FF2B5EF4-FFF2-40B4-BE49-F238E27FC236}">
                <a16:creationId xmlns:a16="http://schemas.microsoft.com/office/drawing/2014/main" id="{E118EB6D-306C-4A12-00A6-727AC8F47B46}"/>
              </a:ext>
            </a:extLst>
          </p:cNvPr>
          <p:cNvSpPr/>
          <p:nvPr/>
        </p:nvSpPr>
        <p:spPr>
          <a:xfrm rot="18900000">
            <a:off x="2786083" y="5668320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7" name="Rechteck 426">
            <a:extLst>
              <a:ext uri="{FF2B5EF4-FFF2-40B4-BE49-F238E27FC236}">
                <a16:creationId xmlns:a16="http://schemas.microsoft.com/office/drawing/2014/main" id="{1B00A975-4C56-452F-4DE2-2E9F590805E4}"/>
              </a:ext>
            </a:extLst>
          </p:cNvPr>
          <p:cNvSpPr/>
          <p:nvPr/>
        </p:nvSpPr>
        <p:spPr>
          <a:xfrm rot="18900000">
            <a:off x="2561368" y="5896142"/>
            <a:ext cx="28800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6D1CC5B1-A573-0122-B47A-83F86C63B292}"/>
              </a:ext>
            </a:extLst>
          </p:cNvPr>
          <p:cNvSpPr txBox="1"/>
          <p:nvPr/>
        </p:nvSpPr>
        <p:spPr>
          <a:xfrm>
            <a:off x="9726203" y="1421745"/>
            <a:ext cx="12168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pc="0" dirty="0">
                <a:latin typeface="Arial Narrow" panose="020B0606020202030204" pitchFamily="34" charset="0"/>
              </a:rPr>
              <a:t>Backnang</a:t>
            </a:r>
          </a:p>
        </p:txBody>
      </p:sp>
      <p:sp>
        <p:nvSpPr>
          <p:cNvPr id="223" name="Textfeld 222">
            <a:extLst>
              <a:ext uri="{FF2B5EF4-FFF2-40B4-BE49-F238E27FC236}">
                <a16:creationId xmlns:a16="http://schemas.microsoft.com/office/drawing/2014/main" id="{694CAF4A-81A3-CDBC-F356-9308B0FF2441}"/>
              </a:ext>
            </a:extLst>
          </p:cNvPr>
          <p:cNvSpPr txBox="1"/>
          <p:nvPr/>
        </p:nvSpPr>
        <p:spPr>
          <a:xfrm>
            <a:off x="5944023" y="3053496"/>
            <a:ext cx="9781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b="1" spc="30" dirty="0">
                <a:latin typeface="Arial Narrow" panose="020B0606020202030204" pitchFamily="34" charset="0"/>
              </a:rPr>
              <a:t>Mittnachtstraße</a:t>
            </a:r>
            <a:br>
              <a:rPr lang="de-DE" sz="850" b="1" spc="30" dirty="0">
                <a:latin typeface="Arial Narrow" panose="020B0606020202030204" pitchFamily="34" charset="0"/>
              </a:rPr>
            </a:br>
            <a:r>
              <a:rPr lang="de-DE" sz="850" b="1" spc="30" dirty="0">
                <a:latin typeface="Arial Narrow" panose="020B0606020202030204" pitchFamily="34" charset="0"/>
              </a:rPr>
              <a:t>   (Rosenstein)    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7053D32-CCB2-B127-3573-7AD97E0BE689}"/>
              </a:ext>
            </a:extLst>
          </p:cNvPr>
          <p:cNvSpPr/>
          <p:nvPr/>
        </p:nvSpPr>
        <p:spPr>
          <a:xfrm rot="2683146">
            <a:off x="5452992" y="2394076"/>
            <a:ext cx="437414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27808B6-D73C-E194-D96A-A17F82F4E8D5}"/>
              </a:ext>
            </a:extLst>
          </p:cNvPr>
          <p:cNvSpPr/>
          <p:nvPr/>
        </p:nvSpPr>
        <p:spPr>
          <a:xfrm>
            <a:off x="4368082" y="1944343"/>
            <a:ext cx="413255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D509EF72-BD2D-D20D-7BED-16CD851D2598}"/>
              </a:ext>
            </a:extLst>
          </p:cNvPr>
          <p:cNvSpPr/>
          <p:nvPr/>
        </p:nvSpPr>
        <p:spPr>
          <a:xfrm rot="2683146">
            <a:off x="5103486" y="2126957"/>
            <a:ext cx="4032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5" name="Rechteck 174">
            <a:extLst>
              <a:ext uri="{FF2B5EF4-FFF2-40B4-BE49-F238E27FC236}">
                <a16:creationId xmlns:a16="http://schemas.microsoft.com/office/drawing/2014/main" id="{06F393F4-C2B9-BBE5-5696-72D38B2F4979}"/>
              </a:ext>
            </a:extLst>
          </p:cNvPr>
          <p:cNvSpPr/>
          <p:nvPr/>
        </p:nvSpPr>
        <p:spPr>
          <a:xfrm rot="2683146">
            <a:off x="5440730" y="2346993"/>
            <a:ext cx="150558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1" name="Rechteck 180">
            <a:extLst>
              <a:ext uri="{FF2B5EF4-FFF2-40B4-BE49-F238E27FC236}">
                <a16:creationId xmlns:a16="http://schemas.microsoft.com/office/drawing/2014/main" id="{E2BC387A-6365-FD5C-1498-303E0C2D04A5}"/>
              </a:ext>
            </a:extLst>
          </p:cNvPr>
          <p:cNvSpPr/>
          <p:nvPr/>
        </p:nvSpPr>
        <p:spPr>
          <a:xfrm rot="18962571">
            <a:off x="5261447" y="2504604"/>
            <a:ext cx="360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6" name="Textfeld 415">
            <a:extLst>
              <a:ext uri="{FF2B5EF4-FFF2-40B4-BE49-F238E27FC236}">
                <a16:creationId xmlns:a16="http://schemas.microsoft.com/office/drawing/2014/main" id="{557866D9-D45A-ACF0-B365-5D0224E3AA86}"/>
              </a:ext>
            </a:extLst>
          </p:cNvPr>
          <p:cNvSpPr txBox="1"/>
          <p:nvPr/>
        </p:nvSpPr>
        <p:spPr>
          <a:xfrm>
            <a:off x="5398864" y="2115090"/>
            <a:ext cx="9781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Nord-</a:t>
            </a:r>
          </a:p>
          <a:p>
            <a:pPr algn="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bahnhof</a:t>
            </a:r>
            <a:endParaRPr lang="de-DE" sz="850" spc="30" dirty="0">
              <a:latin typeface="Arial Narrow" panose="020B0606020202030204" pitchFamily="34" charset="0"/>
            </a:endParaRPr>
          </a:p>
        </p:txBody>
      </p:sp>
      <p:sp>
        <p:nvSpPr>
          <p:cNvPr id="182" name="Rechteck 181">
            <a:extLst>
              <a:ext uri="{FF2B5EF4-FFF2-40B4-BE49-F238E27FC236}">
                <a16:creationId xmlns:a16="http://schemas.microsoft.com/office/drawing/2014/main" id="{53090239-66C4-1F4C-506B-0D4FDFB0AED4}"/>
              </a:ext>
            </a:extLst>
          </p:cNvPr>
          <p:cNvSpPr/>
          <p:nvPr/>
        </p:nvSpPr>
        <p:spPr>
          <a:xfrm rot="2683146">
            <a:off x="5095394" y="1952339"/>
            <a:ext cx="52101" cy="4787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3" name="Rechteck 182">
            <a:extLst>
              <a:ext uri="{FF2B5EF4-FFF2-40B4-BE49-F238E27FC236}">
                <a16:creationId xmlns:a16="http://schemas.microsoft.com/office/drawing/2014/main" id="{71F5C59B-D0A9-D2F8-6E51-25F48892346F}"/>
              </a:ext>
            </a:extLst>
          </p:cNvPr>
          <p:cNvSpPr/>
          <p:nvPr/>
        </p:nvSpPr>
        <p:spPr>
          <a:xfrm>
            <a:off x="4809516" y="1946116"/>
            <a:ext cx="305948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4" name="Rechteck 183">
            <a:extLst>
              <a:ext uri="{FF2B5EF4-FFF2-40B4-BE49-F238E27FC236}">
                <a16:creationId xmlns:a16="http://schemas.microsoft.com/office/drawing/2014/main" id="{3E99CC9C-9AA9-B6D6-56CA-5C4D88C566A6}"/>
              </a:ext>
            </a:extLst>
          </p:cNvPr>
          <p:cNvSpPr/>
          <p:nvPr/>
        </p:nvSpPr>
        <p:spPr>
          <a:xfrm>
            <a:off x="4248509" y="1945423"/>
            <a:ext cx="86411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9" name="Rechteck 188">
            <a:extLst>
              <a:ext uri="{FF2B5EF4-FFF2-40B4-BE49-F238E27FC236}">
                <a16:creationId xmlns:a16="http://schemas.microsoft.com/office/drawing/2014/main" id="{5CA0F699-3B16-E764-5E37-791D161F44BF}"/>
              </a:ext>
            </a:extLst>
          </p:cNvPr>
          <p:cNvSpPr/>
          <p:nvPr/>
        </p:nvSpPr>
        <p:spPr>
          <a:xfrm rot="2700000">
            <a:off x="4186689" y="1924910"/>
            <a:ext cx="86645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1" name="Rechteck 200">
            <a:extLst>
              <a:ext uri="{FF2B5EF4-FFF2-40B4-BE49-F238E27FC236}">
                <a16:creationId xmlns:a16="http://schemas.microsoft.com/office/drawing/2014/main" id="{2E12F7F7-3E05-DDD7-CD92-B5DF42067B52}"/>
              </a:ext>
            </a:extLst>
          </p:cNvPr>
          <p:cNvSpPr/>
          <p:nvPr/>
        </p:nvSpPr>
        <p:spPr>
          <a:xfrm rot="2700000">
            <a:off x="3949430" y="1654763"/>
            <a:ext cx="127964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8" name="Textfeld 257">
            <a:extLst>
              <a:ext uri="{FF2B5EF4-FFF2-40B4-BE49-F238E27FC236}">
                <a16:creationId xmlns:a16="http://schemas.microsoft.com/office/drawing/2014/main" id="{62ED7846-EAF0-31A6-0582-8AB9B62A72D3}"/>
              </a:ext>
            </a:extLst>
          </p:cNvPr>
          <p:cNvSpPr txBox="1"/>
          <p:nvPr/>
        </p:nvSpPr>
        <p:spPr>
          <a:xfrm>
            <a:off x="3183284" y="1489149"/>
            <a:ext cx="891838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Korntal Gymnasium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260" name="Rechteck 259">
            <a:extLst>
              <a:ext uri="{FF2B5EF4-FFF2-40B4-BE49-F238E27FC236}">
                <a16:creationId xmlns:a16="http://schemas.microsoft.com/office/drawing/2014/main" id="{264C4A40-2EDE-1EF7-113C-94F9B73183FC}"/>
              </a:ext>
            </a:extLst>
          </p:cNvPr>
          <p:cNvSpPr/>
          <p:nvPr/>
        </p:nvSpPr>
        <p:spPr>
          <a:xfrm rot="18962571">
            <a:off x="4977890" y="2777707"/>
            <a:ext cx="360000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0" name="Rechteck 299">
            <a:extLst>
              <a:ext uri="{FF2B5EF4-FFF2-40B4-BE49-F238E27FC236}">
                <a16:creationId xmlns:a16="http://schemas.microsoft.com/office/drawing/2014/main" id="{5DDB6F46-D60C-A33E-13A6-1C7A8B70E840}"/>
              </a:ext>
            </a:extLst>
          </p:cNvPr>
          <p:cNvSpPr/>
          <p:nvPr/>
        </p:nvSpPr>
        <p:spPr>
          <a:xfrm rot="18900000">
            <a:off x="4467440" y="4151847"/>
            <a:ext cx="384439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2" name="Rechteck 421">
            <a:extLst>
              <a:ext uri="{FF2B5EF4-FFF2-40B4-BE49-F238E27FC236}">
                <a16:creationId xmlns:a16="http://schemas.microsoft.com/office/drawing/2014/main" id="{483C5C96-66E3-4652-84C1-9DF44729E02F}"/>
              </a:ext>
            </a:extLst>
          </p:cNvPr>
          <p:cNvSpPr/>
          <p:nvPr/>
        </p:nvSpPr>
        <p:spPr>
          <a:xfrm rot="18962571">
            <a:off x="4694932" y="3051731"/>
            <a:ext cx="360000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3" name="Rechteck 422">
            <a:extLst>
              <a:ext uri="{FF2B5EF4-FFF2-40B4-BE49-F238E27FC236}">
                <a16:creationId xmlns:a16="http://schemas.microsoft.com/office/drawing/2014/main" id="{9835431F-E234-183F-C725-AD561B4C81FF}"/>
              </a:ext>
            </a:extLst>
          </p:cNvPr>
          <p:cNvSpPr/>
          <p:nvPr/>
        </p:nvSpPr>
        <p:spPr>
          <a:xfrm rot="18962571">
            <a:off x="4258868" y="3386848"/>
            <a:ext cx="541944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9" name="Rechteck 428">
            <a:extLst>
              <a:ext uri="{FF2B5EF4-FFF2-40B4-BE49-F238E27FC236}">
                <a16:creationId xmlns:a16="http://schemas.microsoft.com/office/drawing/2014/main" id="{1D1D0482-CAF3-DA19-238D-9D384F1221D4}"/>
              </a:ext>
            </a:extLst>
          </p:cNvPr>
          <p:cNvSpPr/>
          <p:nvPr/>
        </p:nvSpPr>
        <p:spPr>
          <a:xfrm rot="13500000" flipV="1">
            <a:off x="4240534" y="3792616"/>
            <a:ext cx="672925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1" name="Rechteck 430">
            <a:extLst>
              <a:ext uri="{FF2B5EF4-FFF2-40B4-BE49-F238E27FC236}">
                <a16:creationId xmlns:a16="http://schemas.microsoft.com/office/drawing/2014/main" id="{49249520-16F8-9DC9-7842-70B6E2631592}"/>
              </a:ext>
            </a:extLst>
          </p:cNvPr>
          <p:cNvSpPr/>
          <p:nvPr/>
        </p:nvSpPr>
        <p:spPr>
          <a:xfrm>
            <a:off x="4002656" y="1697242"/>
            <a:ext cx="15743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2" name="Rechteck 401">
            <a:extLst>
              <a:ext uri="{FF2B5EF4-FFF2-40B4-BE49-F238E27FC236}">
                <a16:creationId xmlns:a16="http://schemas.microsoft.com/office/drawing/2014/main" id="{0ABC2C9F-8172-0438-DE57-D9957FFA7EAB}"/>
              </a:ext>
            </a:extLst>
          </p:cNvPr>
          <p:cNvSpPr/>
          <p:nvPr/>
        </p:nvSpPr>
        <p:spPr>
          <a:xfrm>
            <a:off x="3923598" y="1736346"/>
            <a:ext cx="413255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CCF538A4-DCEB-9B68-83D5-EE9911D4F052}"/>
              </a:ext>
            </a:extLst>
          </p:cNvPr>
          <p:cNvSpPr/>
          <p:nvPr/>
        </p:nvSpPr>
        <p:spPr>
          <a:xfrm>
            <a:off x="4149305" y="1921529"/>
            <a:ext cx="157432" cy="2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0" name="Rechteck 399">
            <a:extLst>
              <a:ext uri="{FF2B5EF4-FFF2-40B4-BE49-F238E27FC236}">
                <a16:creationId xmlns:a16="http://schemas.microsoft.com/office/drawing/2014/main" id="{27BBAE80-AC76-1260-C902-75B10DA5BAEF}"/>
              </a:ext>
            </a:extLst>
          </p:cNvPr>
          <p:cNvSpPr/>
          <p:nvPr/>
        </p:nvSpPr>
        <p:spPr>
          <a:xfrm>
            <a:off x="3924483" y="1874876"/>
            <a:ext cx="413255" cy="46800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4" name="Textfeld 433">
            <a:extLst>
              <a:ext uri="{FF2B5EF4-FFF2-40B4-BE49-F238E27FC236}">
                <a16:creationId xmlns:a16="http://schemas.microsoft.com/office/drawing/2014/main" id="{E5E44EC2-B767-BD62-22AE-6CF9C3FD391D}"/>
              </a:ext>
            </a:extLst>
          </p:cNvPr>
          <p:cNvSpPr txBox="1"/>
          <p:nvPr/>
        </p:nvSpPr>
        <p:spPr>
          <a:xfrm>
            <a:off x="2298406" y="1687710"/>
            <a:ext cx="741729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Münchingen</a:t>
            </a:r>
          </a:p>
          <a:p>
            <a:pPr algn="ctr">
              <a:lnSpc>
                <a:spcPts val="900"/>
              </a:lnSpc>
            </a:pPr>
            <a:r>
              <a:rPr lang="de-DE" sz="850" spc="30" dirty="0" err="1">
                <a:latin typeface="Arial Narrow" panose="020B0606020202030204" pitchFamily="34" charset="0"/>
              </a:rPr>
              <a:t>Rührberg</a:t>
            </a:r>
            <a:endParaRPr lang="de-DE" sz="850" spc="-40" dirty="0">
              <a:latin typeface="Arial" panose="020B0604020202020204" pitchFamily="34" charset="0"/>
            </a:endParaRPr>
          </a:p>
        </p:txBody>
      </p:sp>
      <p:sp>
        <p:nvSpPr>
          <p:cNvPr id="438" name="Textfeld 437">
            <a:extLst>
              <a:ext uri="{FF2B5EF4-FFF2-40B4-BE49-F238E27FC236}">
                <a16:creationId xmlns:a16="http://schemas.microsoft.com/office/drawing/2014/main" id="{B422DA8A-9593-ADAC-0EB2-A9FB579D3F61}"/>
              </a:ext>
            </a:extLst>
          </p:cNvPr>
          <p:cNvSpPr txBox="1"/>
          <p:nvPr/>
        </p:nvSpPr>
        <p:spPr>
          <a:xfrm>
            <a:off x="1959886" y="148811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Münchingen</a:t>
            </a:r>
          </a:p>
        </p:txBody>
      </p:sp>
      <p:sp>
        <p:nvSpPr>
          <p:cNvPr id="441" name="Textfeld 440">
            <a:extLst>
              <a:ext uri="{FF2B5EF4-FFF2-40B4-BE49-F238E27FC236}">
                <a16:creationId xmlns:a16="http://schemas.microsoft.com/office/drawing/2014/main" id="{9AFBCBBD-EE69-AD70-7CEA-EFBF24E7FC58}"/>
              </a:ext>
            </a:extLst>
          </p:cNvPr>
          <p:cNvSpPr txBox="1"/>
          <p:nvPr/>
        </p:nvSpPr>
        <p:spPr>
          <a:xfrm>
            <a:off x="1416326" y="169639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Schwieberdingen</a:t>
            </a:r>
          </a:p>
        </p:txBody>
      </p:sp>
      <p:sp>
        <p:nvSpPr>
          <p:cNvPr id="202" name="Rechteck 201">
            <a:extLst>
              <a:ext uri="{FF2B5EF4-FFF2-40B4-BE49-F238E27FC236}">
                <a16:creationId xmlns:a16="http://schemas.microsoft.com/office/drawing/2014/main" id="{AB01AC61-2CC4-57C6-0219-C0960A93CFEE}"/>
              </a:ext>
            </a:extLst>
          </p:cNvPr>
          <p:cNvSpPr/>
          <p:nvPr/>
        </p:nvSpPr>
        <p:spPr>
          <a:xfrm>
            <a:off x="3572941" y="1617309"/>
            <a:ext cx="413255" cy="46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2" name="Rechteck 441">
            <a:extLst>
              <a:ext uri="{FF2B5EF4-FFF2-40B4-BE49-F238E27FC236}">
                <a16:creationId xmlns:a16="http://schemas.microsoft.com/office/drawing/2014/main" id="{7257102D-7FCB-91F8-69BB-A16F1D0BA5E4}"/>
              </a:ext>
            </a:extLst>
          </p:cNvPr>
          <p:cNvSpPr/>
          <p:nvPr/>
        </p:nvSpPr>
        <p:spPr>
          <a:xfrm>
            <a:off x="2887120" y="1618389"/>
            <a:ext cx="648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6" name="Rechteck 445">
            <a:extLst>
              <a:ext uri="{FF2B5EF4-FFF2-40B4-BE49-F238E27FC236}">
                <a16:creationId xmlns:a16="http://schemas.microsoft.com/office/drawing/2014/main" id="{95C18326-9E15-CBDC-A68E-BA3CD19A8343}"/>
              </a:ext>
            </a:extLst>
          </p:cNvPr>
          <p:cNvSpPr/>
          <p:nvPr/>
        </p:nvSpPr>
        <p:spPr>
          <a:xfrm>
            <a:off x="233340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7" name="Rechteck 446">
            <a:extLst>
              <a:ext uri="{FF2B5EF4-FFF2-40B4-BE49-F238E27FC236}">
                <a16:creationId xmlns:a16="http://schemas.microsoft.com/office/drawing/2014/main" id="{E6B03288-8BCE-8E7A-D4C3-19A8E28328A1}"/>
              </a:ext>
            </a:extLst>
          </p:cNvPr>
          <p:cNvSpPr/>
          <p:nvPr/>
        </p:nvSpPr>
        <p:spPr>
          <a:xfrm>
            <a:off x="178984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8" name="Rechteck 447">
            <a:extLst>
              <a:ext uri="{FF2B5EF4-FFF2-40B4-BE49-F238E27FC236}">
                <a16:creationId xmlns:a16="http://schemas.microsoft.com/office/drawing/2014/main" id="{0AC60FD1-8483-B198-7D95-E7DF9A2BCE27}"/>
              </a:ext>
            </a:extLst>
          </p:cNvPr>
          <p:cNvSpPr/>
          <p:nvPr/>
        </p:nvSpPr>
        <p:spPr>
          <a:xfrm>
            <a:off x="123612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9" name="Rechteck 448">
            <a:extLst>
              <a:ext uri="{FF2B5EF4-FFF2-40B4-BE49-F238E27FC236}">
                <a16:creationId xmlns:a16="http://schemas.microsoft.com/office/drawing/2014/main" id="{2A0427F4-C98F-C0F2-32F0-DF805495134A}"/>
              </a:ext>
            </a:extLst>
          </p:cNvPr>
          <p:cNvSpPr/>
          <p:nvPr/>
        </p:nvSpPr>
        <p:spPr>
          <a:xfrm>
            <a:off x="692560" y="1618389"/>
            <a:ext cx="504000" cy="4571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0" name="Textfeld 449">
            <a:extLst>
              <a:ext uri="{FF2B5EF4-FFF2-40B4-BE49-F238E27FC236}">
                <a16:creationId xmlns:a16="http://schemas.microsoft.com/office/drawing/2014/main" id="{82E75A60-0281-3666-D314-FE76679432AB}"/>
              </a:ext>
            </a:extLst>
          </p:cNvPr>
          <p:cNvSpPr txBox="1"/>
          <p:nvPr/>
        </p:nvSpPr>
        <p:spPr>
          <a:xfrm>
            <a:off x="380162" y="1627711"/>
            <a:ext cx="9081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Heimerdingen</a:t>
            </a:r>
          </a:p>
        </p:txBody>
      </p:sp>
      <p:sp>
        <p:nvSpPr>
          <p:cNvPr id="451" name="Textfeld 450">
            <a:extLst>
              <a:ext uri="{FF2B5EF4-FFF2-40B4-BE49-F238E27FC236}">
                <a16:creationId xmlns:a16="http://schemas.microsoft.com/office/drawing/2014/main" id="{ED046A33-1CB4-BE4B-229A-3DC204A8B5E9}"/>
              </a:ext>
            </a:extLst>
          </p:cNvPr>
          <p:cNvSpPr txBox="1"/>
          <p:nvPr/>
        </p:nvSpPr>
        <p:spPr>
          <a:xfrm>
            <a:off x="448882" y="1491623"/>
            <a:ext cx="249858" cy="184666"/>
          </a:xfrm>
          <a:prstGeom prst="rect">
            <a:avLst/>
          </a:prstGeom>
          <a:solidFill>
            <a:srgbClr val="7030A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S7</a:t>
            </a:r>
          </a:p>
        </p:txBody>
      </p:sp>
      <p:sp>
        <p:nvSpPr>
          <p:cNvPr id="452" name="Textfeld 451">
            <a:extLst>
              <a:ext uri="{FF2B5EF4-FFF2-40B4-BE49-F238E27FC236}">
                <a16:creationId xmlns:a16="http://schemas.microsoft.com/office/drawing/2014/main" id="{5D08515A-D00E-9EE7-A970-F4F637E49E69}"/>
              </a:ext>
            </a:extLst>
          </p:cNvPr>
          <p:cNvSpPr txBox="1"/>
          <p:nvPr/>
        </p:nvSpPr>
        <p:spPr>
          <a:xfrm>
            <a:off x="872766" y="1488110"/>
            <a:ext cx="741729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Hemmingen</a:t>
            </a:r>
          </a:p>
        </p:txBody>
      </p:sp>
      <p:sp>
        <p:nvSpPr>
          <p:cNvPr id="453" name="Textfeld 452">
            <a:extLst>
              <a:ext uri="{FF2B5EF4-FFF2-40B4-BE49-F238E27FC236}">
                <a16:creationId xmlns:a16="http://schemas.microsoft.com/office/drawing/2014/main" id="{72DEA7C3-8D7F-7C61-2895-159636422655}"/>
              </a:ext>
            </a:extLst>
          </p:cNvPr>
          <p:cNvSpPr txBox="1"/>
          <p:nvPr/>
        </p:nvSpPr>
        <p:spPr>
          <a:xfrm>
            <a:off x="5197413" y="4458343"/>
            <a:ext cx="262532" cy="184666"/>
          </a:xfrm>
          <a:prstGeom prst="rect">
            <a:avLst/>
          </a:prstGeom>
          <a:solidFill>
            <a:srgbClr val="7030A0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S7</a:t>
            </a:r>
          </a:p>
        </p:txBody>
      </p:sp>
      <p:sp>
        <p:nvSpPr>
          <p:cNvPr id="454" name="Textfeld 453">
            <a:extLst>
              <a:ext uri="{FF2B5EF4-FFF2-40B4-BE49-F238E27FC236}">
                <a16:creationId xmlns:a16="http://schemas.microsoft.com/office/drawing/2014/main" id="{376B6211-0C9E-6A73-5659-6F489307A9B0}"/>
              </a:ext>
            </a:extLst>
          </p:cNvPr>
          <p:cNvSpPr txBox="1"/>
          <p:nvPr/>
        </p:nvSpPr>
        <p:spPr>
          <a:xfrm>
            <a:off x="4424680" y="2549830"/>
            <a:ext cx="8321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Heilbronner Straße</a:t>
            </a:r>
          </a:p>
        </p:txBody>
      </p:sp>
      <p:sp>
        <p:nvSpPr>
          <p:cNvPr id="455" name="Textfeld 454">
            <a:extLst>
              <a:ext uri="{FF2B5EF4-FFF2-40B4-BE49-F238E27FC236}">
                <a16:creationId xmlns:a16="http://schemas.microsoft.com/office/drawing/2014/main" id="{8B179392-4148-93B8-A1E6-C8552B380321}"/>
              </a:ext>
            </a:extLst>
          </p:cNvPr>
          <p:cNvSpPr txBox="1"/>
          <p:nvPr/>
        </p:nvSpPr>
        <p:spPr>
          <a:xfrm>
            <a:off x="4099560" y="2819070"/>
            <a:ext cx="8321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Lenzhalde</a:t>
            </a:r>
          </a:p>
        </p:txBody>
      </p:sp>
      <p:sp>
        <p:nvSpPr>
          <p:cNvPr id="456" name="Textfeld 455">
            <a:extLst>
              <a:ext uri="{FF2B5EF4-FFF2-40B4-BE49-F238E27FC236}">
                <a16:creationId xmlns:a16="http://schemas.microsoft.com/office/drawing/2014/main" id="{694AB9EE-E807-255B-D387-8EB9291B8908}"/>
              </a:ext>
            </a:extLst>
          </p:cNvPr>
          <p:cNvSpPr txBox="1"/>
          <p:nvPr/>
        </p:nvSpPr>
        <p:spPr>
          <a:xfrm>
            <a:off x="3810000" y="3078150"/>
            <a:ext cx="832175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Herderplatz</a:t>
            </a:r>
          </a:p>
        </p:txBody>
      </p:sp>
      <p:sp>
        <p:nvSpPr>
          <p:cNvPr id="259" name="Rechteck 258">
            <a:extLst>
              <a:ext uri="{FF2B5EF4-FFF2-40B4-BE49-F238E27FC236}">
                <a16:creationId xmlns:a16="http://schemas.microsoft.com/office/drawing/2014/main" id="{55D5A856-DAF2-002C-E894-5B9278DFC3C1}"/>
              </a:ext>
            </a:extLst>
          </p:cNvPr>
          <p:cNvSpPr/>
          <p:nvPr/>
        </p:nvSpPr>
        <p:spPr>
          <a:xfrm rot="2700000">
            <a:off x="3493193" y="4559988"/>
            <a:ext cx="306000" cy="46361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8" name="Rechteck 287">
            <a:extLst>
              <a:ext uri="{FF2B5EF4-FFF2-40B4-BE49-F238E27FC236}">
                <a16:creationId xmlns:a16="http://schemas.microsoft.com/office/drawing/2014/main" id="{5FEE333D-075C-CD1E-B632-B46D83C6C384}"/>
              </a:ext>
            </a:extLst>
          </p:cNvPr>
          <p:cNvSpPr/>
          <p:nvPr/>
        </p:nvSpPr>
        <p:spPr>
          <a:xfrm rot="2700000">
            <a:off x="3227214" y="4307774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9" name="Rechteck 298">
            <a:extLst>
              <a:ext uri="{FF2B5EF4-FFF2-40B4-BE49-F238E27FC236}">
                <a16:creationId xmlns:a16="http://schemas.microsoft.com/office/drawing/2014/main" id="{34E5874A-FEE0-F027-7B06-FA5C5B208F47}"/>
              </a:ext>
            </a:extLst>
          </p:cNvPr>
          <p:cNvSpPr/>
          <p:nvPr/>
        </p:nvSpPr>
        <p:spPr>
          <a:xfrm rot="2700000">
            <a:off x="2965905" y="4048250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6" name="Rechteck 345">
            <a:extLst>
              <a:ext uri="{FF2B5EF4-FFF2-40B4-BE49-F238E27FC236}">
                <a16:creationId xmlns:a16="http://schemas.microsoft.com/office/drawing/2014/main" id="{329D6EA9-6FF4-1AF1-4D6C-0331C3EE4F97}"/>
              </a:ext>
            </a:extLst>
          </p:cNvPr>
          <p:cNvSpPr/>
          <p:nvPr/>
        </p:nvSpPr>
        <p:spPr>
          <a:xfrm rot="2700000">
            <a:off x="2706908" y="3787670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4" name="Rechteck 383">
            <a:extLst>
              <a:ext uri="{FF2B5EF4-FFF2-40B4-BE49-F238E27FC236}">
                <a16:creationId xmlns:a16="http://schemas.microsoft.com/office/drawing/2014/main" id="{826E360B-C1F8-AC35-22EA-FE5B38CA75FC}"/>
              </a:ext>
            </a:extLst>
          </p:cNvPr>
          <p:cNvSpPr/>
          <p:nvPr/>
        </p:nvSpPr>
        <p:spPr>
          <a:xfrm rot="2700000">
            <a:off x="2446005" y="3525495"/>
            <a:ext cx="334059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5" name="Rechteck 384">
            <a:extLst>
              <a:ext uri="{FF2B5EF4-FFF2-40B4-BE49-F238E27FC236}">
                <a16:creationId xmlns:a16="http://schemas.microsoft.com/office/drawing/2014/main" id="{ED6A7ABA-6947-BDC7-E85E-18C2101C4BB3}"/>
              </a:ext>
            </a:extLst>
          </p:cNvPr>
          <p:cNvSpPr/>
          <p:nvPr/>
        </p:nvSpPr>
        <p:spPr>
          <a:xfrm rot="18900000">
            <a:off x="3629500" y="4703883"/>
            <a:ext cx="108597" cy="45719"/>
          </a:xfrm>
          <a:prstGeom prst="rect">
            <a:avLst/>
          </a:prstGeom>
          <a:solidFill>
            <a:srgbClr val="A2A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6" name="Rechteck 275">
            <a:extLst>
              <a:ext uri="{FF2B5EF4-FFF2-40B4-BE49-F238E27FC236}">
                <a16:creationId xmlns:a16="http://schemas.microsoft.com/office/drawing/2014/main" id="{E84C251E-3622-0813-840F-1EBA00824768}"/>
              </a:ext>
            </a:extLst>
          </p:cNvPr>
          <p:cNvSpPr/>
          <p:nvPr/>
        </p:nvSpPr>
        <p:spPr>
          <a:xfrm rot="2700000">
            <a:off x="3456313" y="4574149"/>
            <a:ext cx="212134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2" name="Rechteck 271">
            <a:extLst>
              <a:ext uri="{FF2B5EF4-FFF2-40B4-BE49-F238E27FC236}">
                <a16:creationId xmlns:a16="http://schemas.microsoft.com/office/drawing/2014/main" id="{F2FE4CB2-3588-B2B4-F6E5-BD0F41BCA4E2}"/>
              </a:ext>
            </a:extLst>
          </p:cNvPr>
          <p:cNvSpPr/>
          <p:nvPr/>
        </p:nvSpPr>
        <p:spPr>
          <a:xfrm rot="18900000">
            <a:off x="3578258" y="4665042"/>
            <a:ext cx="90357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8" name="Textfeld 417">
            <a:extLst>
              <a:ext uri="{FF2B5EF4-FFF2-40B4-BE49-F238E27FC236}">
                <a16:creationId xmlns:a16="http://schemas.microsoft.com/office/drawing/2014/main" id="{C7675102-11CF-82E5-969E-0BC2EAC5BD89}"/>
              </a:ext>
            </a:extLst>
          </p:cNvPr>
          <p:cNvSpPr txBox="1"/>
          <p:nvPr/>
        </p:nvSpPr>
        <p:spPr>
          <a:xfrm>
            <a:off x="2088756" y="4687245"/>
            <a:ext cx="638466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Böblingen</a:t>
            </a:r>
          </a:p>
        </p:txBody>
      </p:sp>
      <p:sp>
        <p:nvSpPr>
          <p:cNvPr id="420" name="Textfeld 419">
            <a:extLst>
              <a:ext uri="{FF2B5EF4-FFF2-40B4-BE49-F238E27FC236}">
                <a16:creationId xmlns:a16="http://schemas.microsoft.com/office/drawing/2014/main" id="{3DF61876-A7B8-7C19-0A3F-D73721F935D7}"/>
              </a:ext>
            </a:extLst>
          </p:cNvPr>
          <p:cNvSpPr txBox="1"/>
          <p:nvPr/>
        </p:nvSpPr>
        <p:spPr>
          <a:xfrm>
            <a:off x="2662246" y="4685978"/>
            <a:ext cx="335432" cy="184666"/>
          </a:xfrm>
          <a:prstGeom prst="rect">
            <a:avLst/>
          </a:prstGeom>
          <a:solidFill>
            <a:schemeClr val="bg1">
              <a:lumMod val="75000"/>
            </a:schemeClr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>
            <a:defPPr>
              <a:defRPr lang="de-DE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S60</a:t>
            </a:r>
          </a:p>
        </p:txBody>
      </p:sp>
      <p:sp>
        <p:nvSpPr>
          <p:cNvPr id="421" name="Textfeld 420">
            <a:extLst>
              <a:ext uri="{FF2B5EF4-FFF2-40B4-BE49-F238E27FC236}">
                <a16:creationId xmlns:a16="http://schemas.microsoft.com/office/drawing/2014/main" id="{0176BFB5-7751-2D74-603D-31CF42ED2347}"/>
              </a:ext>
            </a:extLst>
          </p:cNvPr>
          <p:cNvSpPr txBox="1"/>
          <p:nvPr/>
        </p:nvSpPr>
        <p:spPr>
          <a:xfrm>
            <a:off x="10034005" y="6355103"/>
            <a:ext cx="121683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Oberlenningen</a:t>
            </a:r>
          </a:p>
        </p:txBody>
      </p:sp>
      <p:sp>
        <p:nvSpPr>
          <p:cNvPr id="399" name="Textfeld 398">
            <a:extLst>
              <a:ext uri="{FF2B5EF4-FFF2-40B4-BE49-F238E27FC236}">
                <a16:creationId xmlns:a16="http://schemas.microsoft.com/office/drawing/2014/main" id="{EA3FFC52-F472-2655-5DC0-1E882B2E7AA5}"/>
              </a:ext>
            </a:extLst>
          </p:cNvPr>
          <p:cNvSpPr txBox="1"/>
          <p:nvPr/>
        </p:nvSpPr>
        <p:spPr>
          <a:xfrm>
            <a:off x="10114706" y="5966259"/>
            <a:ext cx="74295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Weilheim (T)</a:t>
            </a:r>
          </a:p>
        </p:txBody>
      </p:sp>
      <p:sp>
        <p:nvSpPr>
          <p:cNvPr id="436" name="Rechteck 435">
            <a:extLst>
              <a:ext uri="{FF2B5EF4-FFF2-40B4-BE49-F238E27FC236}">
                <a16:creationId xmlns:a16="http://schemas.microsoft.com/office/drawing/2014/main" id="{C5DC34B7-D9D3-ED2B-3BA9-99D524460AF0}"/>
              </a:ext>
            </a:extLst>
          </p:cNvPr>
          <p:cNvSpPr/>
          <p:nvPr/>
        </p:nvSpPr>
        <p:spPr>
          <a:xfrm rot="2700000">
            <a:off x="8469224" y="5147689"/>
            <a:ext cx="216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9" name="Rechteck 438">
            <a:extLst>
              <a:ext uri="{FF2B5EF4-FFF2-40B4-BE49-F238E27FC236}">
                <a16:creationId xmlns:a16="http://schemas.microsoft.com/office/drawing/2014/main" id="{4ED299DF-74DE-D558-B295-8099F8BE5427}"/>
              </a:ext>
            </a:extLst>
          </p:cNvPr>
          <p:cNvSpPr/>
          <p:nvPr/>
        </p:nvSpPr>
        <p:spPr>
          <a:xfrm rot="2700000">
            <a:off x="8639029" y="5316905"/>
            <a:ext cx="216000" cy="46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0" name="Rechteck 439">
            <a:extLst>
              <a:ext uri="{FF2B5EF4-FFF2-40B4-BE49-F238E27FC236}">
                <a16:creationId xmlns:a16="http://schemas.microsoft.com/office/drawing/2014/main" id="{859C69A4-3EFC-15B9-2BDB-741832C0B96F}"/>
              </a:ext>
            </a:extLst>
          </p:cNvPr>
          <p:cNvSpPr/>
          <p:nvPr/>
        </p:nvSpPr>
        <p:spPr>
          <a:xfrm rot="2700000">
            <a:off x="8817891" y="5473667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5" name="Rechteck 444">
            <a:extLst>
              <a:ext uri="{FF2B5EF4-FFF2-40B4-BE49-F238E27FC236}">
                <a16:creationId xmlns:a16="http://schemas.microsoft.com/office/drawing/2014/main" id="{21B42279-5ABC-D5D5-B370-0BCCA62BBA12}"/>
              </a:ext>
            </a:extLst>
          </p:cNvPr>
          <p:cNvSpPr/>
          <p:nvPr/>
        </p:nvSpPr>
        <p:spPr>
          <a:xfrm rot="2700000">
            <a:off x="9676123" y="6364996"/>
            <a:ext cx="216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8" name="Textfeld 457">
            <a:extLst>
              <a:ext uri="{FF2B5EF4-FFF2-40B4-BE49-F238E27FC236}">
                <a16:creationId xmlns:a16="http://schemas.microsoft.com/office/drawing/2014/main" id="{3105B9B9-788C-E890-871C-20ABE80D333A}"/>
              </a:ext>
            </a:extLst>
          </p:cNvPr>
          <p:cNvSpPr txBox="1"/>
          <p:nvPr/>
        </p:nvSpPr>
        <p:spPr>
          <a:xfrm>
            <a:off x="8043055" y="5519599"/>
            <a:ext cx="997428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Kirchheim (T) Süd</a:t>
            </a:r>
          </a:p>
        </p:txBody>
      </p:sp>
      <p:sp>
        <p:nvSpPr>
          <p:cNvPr id="460" name="Textfeld 459">
            <a:extLst>
              <a:ext uri="{FF2B5EF4-FFF2-40B4-BE49-F238E27FC236}">
                <a16:creationId xmlns:a16="http://schemas.microsoft.com/office/drawing/2014/main" id="{45AE1CBF-4FB7-C7E1-B8CC-1558A0D550F9}"/>
              </a:ext>
            </a:extLst>
          </p:cNvPr>
          <p:cNvSpPr txBox="1"/>
          <p:nvPr/>
        </p:nvSpPr>
        <p:spPr>
          <a:xfrm>
            <a:off x="8360075" y="5668835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Dettingen (T)</a:t>
            </a:r>
          </a:p>
        </p:txBody>
      </p:sp>
      <p:sp>
        <p:nvSpPr>
          <p:cNvPr id="462" name="Textfeld 461">
            <a:extLst>
              <a:ext uri="{FF2B5EF4-FFF2-40B4-BE49-F238E27FC236}">
                <a16:creationId xmlns:a16="http://schemas.microsoft.com/office/drawing/2014/main" id="{3CC639B3-BD42-2D8E-1E53-4D7F34BEB3ED}"/>
              </a:ext>
            </a:extLst>
          </p:cNvPr>
          <p:cNvSpPr txBox="1"/>
          <p:nvPr/>
        </p:nvSpPr>
        <p:spPr>
          <a:xfrm>
            <a:off x="8502410" y="5797800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Owen</a:t>
            </a:r>
          </a:p>
        </p:txBody>
      </p:sp>
      <p:sp>
        <p:nvSpPr>
          <p:cNvPr id="463" name="Rechteck 462">
            <a:extLst>
              <a:ext uri="{FF2B5EF4-FFF2-40B4-BE49-F238E27FC236}">
                <a16:creationId xmlns:a16="http://schemas.microsoft.com/office/drawing/2014/main" id="{018D3B2D-7967-C038-BD45-F8F8C1EA47A6}"/>
              </a:ext>
            </a:extLst>
          </p:cNvPr>
          <p:cNvSpPr/>
          <p:nvPr/>
        </p:nvSpPr>
        <p:spPr>
          <a:xfrm>
            <a:off x="9010712" y="5561848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5" name="Textfeld 464">
            <a:extLst>
              <a:ext uri="{FF2B5EF4-FFF2-40B4-BE49-F238E27FC236}">
                <a16:creationId xmlns:a16="http://schemas.microsoft.com/office/drawing/2014/main" id="{9222F98D-D474-30A2-68D9-3CE1B0EA8C15}"/>
              </a:ext>
            </a:extLst>
          </p:cNvPr>
          <p:cNvSpPr txBox="1"/>
          <p:nvPr/>
        </p:nvSpPr>
        <p:spPr>
          <a:xfrm>
            <a:off x="8781908" y="6085061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 err="1"/>
              <a:t>Unterlenningen</a:t>
            </a:r>
            <a:endParaRPr lang="de-DE" b="0" dirty="0"/>
          </a:p>
        </p:txBody>
      </p:sp>
      <p:sp>
        <p:nvSpPr>
          <p:cNvPr id="466" name="Textfeld 465">
            <a:extLst>
              <a:ext uri="{FF2B5EF4-FFF2-40B4-BE49-F238E27FC236}">
                <a16:creationId xmlns:a16="http://schemas.microsoft.com/office/drawing/2014/main" id="{2BA7ACFA-F1C9-CBE3-04CA-0FE1FA93E7A7}"/>
              </a:ext>
            </a:extLst>
          </p:cNvPr>
          <p:cNvSpPr txBox="1"/>
          <p:nvPr/>
        </p:nvSpPr>
        <p:spPr>
          <a:xfrm>
            <a:off x="8650355" y="5949626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 err="1"/>
              <a:t>Brucken</a:t>
            </a:r>
            <a:endParaRPr lang="de-DE" b="0" dirty="0"/>
          </a:p>
        </p:txBody>
      </p:sp>
      <p:sp>
        <p:nvSpPr>
          <p:cNvPr id="467" name="Textfeld 466">
            <a:extLst>
              <a:ext uri="{FF2B5EF4-FFF2-40B4-BE49-F238E27FC236}">
                <a16:creationId xmlns:a16="http://schemas.microsoft.com/office/drawing/2014/main" id="{571D3478-B1CB-0F05-8B39-3C4F29A0ED79}"/>
              </a:ext>
            </a:extLst>
          </p:cNvPr>
          <p:cNvSpPr txBox="1"/>
          <p:nvPr/>
        </p:nvSpPr>
        <p:spPr>
          <a:xfrm>
            <a:off x="9842613" y="6340031"/>
            <a:ext cx="248705" cy="184666"/>
          </a:xfrm>
          <a:prstGeom prst="rect">
            <a:avLst/>
          </a:prstGeom>
          <a:solidFill>
            <a:schemeClr val="accent6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  <p:sp>
        <p:nvSpPr>
          <p:cNvPr id="472" name="Rechteck 471">
            <a:extLst>
              <a:ext uri="{FF2B5EF4-FFF2-40B4-BE49-F238E27FC236}">
                <a16:creationId xmlns:a16="http://schemas.microsoft.com/office/drawing/2014/main" id="{B68CE3D6-AB70-7C43-DA02-2E1417E3E2E8}"/>
              </a:ext>
            </a:extLst>
          </p:cNvPr>
          <p:cNvSpPr/>
          <p:nvPr/>
        </p:nvSpPr>
        <p:spPr>
          <a:xfrm>
            <a:off x="9289942" y="5560633"/>
            <a:ext cx="252000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3" name="Textfeld 472">
            <a:extLst>
              <a:ext uri="{FF2B5EF4-FFF2-40B4-BE49-F238E27FC236}">
                <a16:creationId xmlns:a16="http://schemas.microsoft.com/office/drawing/2014/main" id="{01847D56-7563-98C0-AA95-373B3D833683}"/>
              </a:ext>
            </a:extLst>
          </p:cNvPr>
          <p:cNvSpPr txBox="1"/>
          <p:nvPr/>
        </p:nvSpPr>
        <p:spPr>
          <a:xfrm>
            <a:off x="9551526" y="5682560"/>
            <a:ext cx="8342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/>
              <a:t>Holzmaden</a:t>
            </a:r>
          </a:p>
        </p:txBody>
      </p:sp>
      <p:sp>
        <p:nvSpPr>
          <p:cNvPr id="474" name="Textfeld 473">
            <a:extLst>
              <a:ext uri="{FF2B5EF4-FFF2-40B4-BE49-F238E27FC236}">
                <a16:creationId xmlns:a16="http://schemas.microsoft.com/office/drawing/2014/main" id="{15D6C551-A042-EB26-9581-635EB9A2D719}"/>
              </a:ext>
            </a:extLst>
          </p:cNvPr>
          <p:cNvSpPr txBox="1"/>
          <p:nvPr/>
        </p:nvSpPr>
        <p:spPr>
          <a:xfrm>
            <a:off x="9605748" y="5536074"/>
            <a:ext cx="121683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70" spc="-30">
                <a:latin typeface="Arial Nova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ts val="900"/>
              </a:lnSpc>
            </a:pPr>
            <a:r>
              <a:rPr lang="de-DE" sz="850" spc="30" dirty="0">
                <a:latin typeface="Arial Narrow" panose="020B0606020202030204" pitchFamily="34" charset="0"/>
              </a:rPr>
              <a:t>Jesingen</a:t>
            </a:r>
          </a:p>
        </p:txBody>
      </p:sp>
      <p:sp>
        <p:nvSpPr>
          <p:cNvPr id="475" name="Rechteck 474">
            <a:extLst>
              <a:ext uri="{FF2B5EF4-FFF2-40B4-BE49-F238E27FC236}">
                <a16:creationId xmlns:a16="http://schemas.microsoft.com/office/drawing/2014/main" id="{8A25F60A-2339-07D3-CCB8-51084BDC672A}"/>
              </a:ext>
            </a:extLst>
          </p:cNvPr>
          <p:cNvSpPr/>
          <p:nvPr/>
        </p:nvSpPr>
        <p:spPr>
          <a:xfrm rot="2700000">
            <a:off x="8961665" y="5620316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7" name="Rechteck 476">
            <a:extLst>
              <a:ext uri="{FF2B5EF4-FFF2-40B4-BE49-F238E27FC236}">
                <a16:creationId xmlns:a16="http://schemas.microsoft.com/office/drawing/2014/main" id="{1AD30F02-875F-161F-D290-9A6318E37BB0}"/>
              </a:ext>
            </a:extLst>
          </p:cNvPr>
          <p:cNvSpPr/>
          <p:nvPr/>
        </p:nvSpPr>
        <p:spPr>
          <a:xfrm rot="2700000">
            <a:off x="9104720" y="5766965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8" name="Rechteck 477">
            <a:extLst>
              <a:ext uri="{FF2B5EF4-FFF2-40B4-BE49-F238E27FC236}">
                <a16:creationId xmlns:a16="http://schemas.microsoft.com/office/drawing/2014/main" id="{A0BD6B0B-9206-6AB8-0444-892F9EBA77FE}"/>
              </a:ext>
            </a:extLst>
          </p:cNvPr>
          <p:cNvSpPr/>
          <p:nvPr/>
        </p:nvSpPr>
        <p:spPr>
          <a:xfrm rot="2700000">
            <a:off x="9248494" y="5913614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0" name="Rechteck 479">
            <a:extLst>
              <a:ext uri="{FF2B5EF4-FFF2-40B4-BE49-F238E27FC236}">
                <a16:creationId xmlns:a16="http://schemas.microsoft.com/office/drawing/2014/main" id="{94BBC573-3136-D842-263A-A2FFB616B8E0}"/>
              </a:ext>
            </a:extLst>
          </p:cNvPr>
          <p:cNvSpPr/>
          <p:nvPr/>
        </p:nvSpPr>
        <p:spPr>
          <a:xfrm rot="2700000">
            <a:off x="9391547" y="6058107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1" name="Rechteck 480">
            <a:extLst>
              <a:ext uri="{FF2B5EF4-FFF2-40B4-BE49-F238E27FC236}">
                <a16:creationId xmlns:a16="http://schemas.microsoft.com/office/drawing/2014/main" id="{3B0ED320-009F-E2DB-3C94-A42825E19CCF}"/>
              </a:ext>
            </a:extLst>
          </p:cNvPr>
          <p:cNvSpPr/>
          <p:nvPr/>
        </p:nvSpPr>
        <p:spPr>
          <a:xfrm rot="2700000">
            <a:off x="9535321" y="6204756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2" name="Textfeld 481">
            <a:extLst>
              <a:ext uri="{FF2B5EF4-FFF2-40B4-BE49-F238E27FC236}">
                <a16:creationId xmlns:a16="http://schemas.microsoft.com/office/drawing/2014/main" id="{37D363F3-A840-CA2C-FA4F-5565BC99EB6B}"/>
              </a:ext>
            </a:extLst>
          </p:cNvPr>
          <p:cNvSpPr txBox="1"/>
          <p:nvPr/>
        </p:nvSpPr>
        <p:spPr>
          <a:xfrm>
            <a:off x="8343900" y="6236024"/>
            <a:ext cx="1423263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de-DE" b="0" dirty="0" err="1"/>
              <a:t>Unterlenningen</a:t>
            </a:r>
            <a:r>
              <a:rPr lang="de-DE" b="0" dirty="0"/>
              <a:t> Grundschule</a:t>
            </a:r>
          </a:p>
        </p:txBody>
      </p:sp>
      <p:sp>
        <p:nvSpPr>
          <p:cNvPr id="483" name="Textfeld 482">
            <a:extLst>
              <a:ext uri="{FF2B5EF4-FFF2-40B4-BE49-F238E27FC236}">
                <a16:creationId xmlns:a16="http://schemas.microsoft.com/office/drawing/2014/main" id="{3EF52160-0854-D3BC-0F95-8F08F7E44F49}"/>
              </a:ext>
            </a:extLst>
          </p:cNvPr>
          <p:cNvSpPr txBox="1"/>
          <p:nvPr/>
        </p:nvSpPr>
        <p:spPr>
          <a:xfrm>
            <a:off x="8890600" y="5256493"/>
            <a:ext cx="99742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850" b="1" spc="0"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de-DE" b="0" dirty="0"/>
              <a:t>Kirchheim (T)</a:t>
            </a:r>
          </a:p>
          <a:p>
            <a:pPr algn="ctr"/>
            <a:r>
              <a:rPr lang="de-DE" b="0" dirty="0"/>
              <a:t>Tannenbergstraße</a:t>
            </a:r>
          </a:p>
        </p:txBody>
      </p:sp>
      <p:sp>
        <p:nvSpPr>
          <p:cNvPr id="484" name="Rechteck 483">
            <a:extLst>
              <a:ext uri="{FF2B5EF4-FFF2-40B4-BE49-F238E27FC236}">
                <a16:creationId xmlns:a16="http://schemas.microsoft.com/office/drawing/2014/main" id="{6D730ABC-6214-F1FF-4A64-3C61EF59A703}"/>
              </a:ext>
            </a:extLst>
          </p:cNvPr>
          <p:cNvSpPr/>
          <p:nvPr/>
        </p:nvSpPr>
        <p:spPr>
          <a:xfrm rot="2700000">
            <a:off x="9499378" y="5620316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5" name="Rechteck 484">
            <a:extLst>
              <a:ext uri="{FF2B5EF4-FFF2-40B4-BE49-F238E27FC236}">
                <a16:creationId xmlns:a16="http://schemas.microsoft.com/office/drawing/2014/main" id="{66400835-BC28-65B5-D317-5C00F50F3CC2}"/>
              </a:ext>
            </a:extLst>
          </p:cNvPr>
          <p:cNvSpPr/>
          <p:nvPr/>
        </p:nvSpPr>
        <p:spPr>
          <a:xfrm rot="2700000">
            <a:off x="9643152" y="5766965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6" name="Rechteck 485">
            <a:extLst>
              <a:ext uri="{FF2B5EF4-FFF2-40B4-BE49-F238E27FC236}">
                <a16:creationId xmlns:a16="http://schemas.microsoft.com/office/drawing/2014/main" id="{2719E006-6979-B06F-C8F0-7BD0AD5E468A}"/>
              </a:ext>
            </a:extLst>
          </p:cNvPr>
          <p:cNvSpPr/>
          <p:nvPr/>
        </p:nvSpPr>
        <p:spPr>
          <a:xfrm rot="2700000">
            <a:off x="9786205" y="5911458"/>
            <a:ext cx="180000" cy="46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4" name="Textfeld 463">
            <a:extLst>
              <a:ext uri="{FF2B5EF4-FFF2-40B4-BE49-F238E27FC236}">
                <a16:creationId xmlns:a16="http://schemas.microsoft.com/office/drawing/2014/main" id="{9FA51117-397F-F18B-10D7-51330E4A23FE}"/>
              </a:ext>
            </a:extLst>
          </p:cNvPr>
          <p:cNvSpPr txBox="1"/>
          <p:nvPr/>
        </p:nvSpPr>
        <p:spPr>
          <a:xfrm>
            <a:off x="9931896" y="5957880"/>
            <a:ext cx="248705" cy="184666"/>
          </a:xfrm>
          <a:prstGeom prst="rect">
            <a:avLst/>
          </a:prstGeom>
          <a:solidFill>
            <a:schemeClr val="accent6"/>
          </a:solidFill>
          <a:ln w="34925">
            <a:solidFill>
              <a:schemeClr val="bg1"/>
            </a:solidFill>
            <a:miter lim="800000"/>
          </a:ln>
        </p:spPr>
        <p:txBody>
          <a:bodyPr wrap="square" lIns="36000" tIns="0" rIns="0" bIns="0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</a:p>
        </p:txBody>
      </p:sp>
    </p:spTree>
    <p:extLst>
      <p:ext uri="{BB962C8B-B14F-4D97-AF65-F5344CB8AC3E}">
        <p14:creationId xmlns:p14="http://schemas.microsoft.com/office/powerpoint/2010/main" val="4047165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Breitbild</PresentationFormat>
  <Paragraphs>351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</vt:lpstr>
      <vt:lpstr>PowerPoint-Präsentation</vt:lpstr>
      <vt:lpstr>PowerPoint-Präsentation</vt:lpstr>
    </vt:vector>
  </TitlesOfParts>
  <Company>Verband Region Stuttgart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Beyer Martin</dc:creator>
  <cp:lastModifiedBy>Graf-Miedaner Thomas</cp:lastModifiedBy>
  <cp:revision>54</cp:revision>
  <cp:lastPrinted>2026-03-24T09:32:28Z</cp:lastPrinted>
  <dcterms:created xsi:type="dcterms:W3CDTF">2024-01-23T10:33:46Z</dcterms:created>
  <dcterms:modified xsi:type="dcterms:W3CDTF">2026-03-25T07:06:34Z</dcterms:modified>
</cp:coreProperties>
</file>